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38"/>
  </p:notesMasterIdLst>
  <p:sldIdLst>
    <p:sldId id="576" r:id="rId3"/>
    <p:sldId id="296" r:id="rId4"/>
    <p:sldId id="288" r:id="rId5"/>
    <p:sldId id="260" r:id="rId6"/>
    <p:sldId id="262" r:id="rId7"/>
    <p:sldId id="290" r:id="rId8"/>
    <p:sldId id="297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92" r:id="rId25"/>
    <p:sldId id="285" r:id="rId26"/>
    <p:sldId id="577" r:id="rId27"/>
    <p:sldId id="590" r:id="rId28"/>
    <p:sldId id="591" r:id="rId29"/>
    <p:sldId id="592" r:id="rId30"/>
    <p:sldId id="593" r:id="rId31"/>
    <p:sldId id="594" r:id="rId32"/>
    <p:sldId id="595" r:id="rId33"/>
    <p:sldId id="596" r:id="rId34"/>
    <p:sldId id="597" r:id="rId35"/>
    <p:sldId id="598" r:id="rId36"/>
    <p:sldId id="599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9E2FD-DCD8-47AF-B5BF-8E54B1045F1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9A5C4-6433-4212-959D-C86E436B3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8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25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MỤC</a:t>
            </a:r>
            <a:r>
              <a:rPr lang="en-US" baseline="0" dirty="0"/>
              <a:t> GHI CHÚ Ở ĐÂY NÈ CHỊ LOAN NGHEN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5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71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97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93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9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64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57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794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8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10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65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49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5A483-2945-BA43-B736-B9E7DA35A2A2}" type="slidenum">
              <a:rPr lang="x-none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774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32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98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7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43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5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57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C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6844D7-2E9B-DC4C-99AD-B983C9C1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3976" r="43892"/>
          <a:stretch/>
        </p:blipFill>
        <p:spPr>
          <a:xfrm>
            <a:off x="0" y="5778000"/>
            <a:ext cx="6826530" cy="1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3F9503-CC27-3344-814B-6B441934E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08" t="83976" r="43892"/>
          <a:stretch/>
        </p:blipFill>
        <p:spPr>
          <a:xfrm flipH="1">
            <a:off x="6826530" y="5778000"/>
            <a:ext cx="53654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6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09DB4-BC17-43A3-813B-BD7D92D013E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F586-B041-454B-9F2F-A071357D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15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0435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742544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0767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7154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8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1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帅线体简" panose="00020600040101010101" pitchFamily="18" charset="-122"/>
                <a:ea typeface="汉仪帅线体简" panose="00020600040101010101" pitchFamily="18" charset="-122"/>
                <a:cs typeface="+mn-cs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8757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帅线体简" panose="00020600040101010101" pitchFamily="18" charset="-122"/>
                <a:ea typeface="汉仪帅线体简" panose="00020600040101010101" pitchFamily="18" charset="-122"/>
                <a:cs typeface="+mn-cs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9958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帅线体简" panose="00020600040101010101" pitchFamily="18" charset="-122"/>
                <a:ea typeface="汉仪帅线体简" panose="00020600040101010101" pitchFamily="18" charset="-122"/>
                <a:cs typeface="+mn-cs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4913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帅线体简" panose="00020600040101010101" pitchFamily="18" charset="-122"/>
                <a:ea typeface="汉仪帅线体简" panose="00020600040101010101" pitchFamily="18" charset="-122"/>
                <a:cs typeface="+mn-cs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70112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53916-368D-46BF-895B-6336DDC7437B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0E951-6B63-4B5F-ABE9-2962BBC98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6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pic" sz="half" idx="13"/>
          </p:nvPr>
        </p:nvSpPr>
        <p:spPr>
          <a:xfrm>
            <a:off x="698" y="-37427"/>
            <a:ext cx="3421666" cy="69128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49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BCFE2A-3D04-4B6D-8032-9ADBA5564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48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5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35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12" Type="http://schemas.openxmlformats.org/officeDocument/2006/relationships/image" Target="../media/image34.png"/><Relationship Id="rId2" Type="http://schemas.openxmlformats.org/officeDocument/2006/relationships/tags" Target="../tags/tag4.xml"/><Relationship Id="rId16" Type="http://schemas.openxmlformats.org/officeDocument/2006/relationships/image" Target="../media/image37.jpeg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12" Type="http://schemas.openxmlformats.org/officeDocument/2006/relationships/image" Target="../media/image38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2.xml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1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13.xml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3" Type="http://schemas.openxmlformats.org/officeDocument/2006/relationships/audio" Target="../media/media1.mp3"/><Relationship Id="rId7" Type="http://schemas.openxmlformats.org/officeDocument/2006/relationships/image" Target="../media/image19.emf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2.xml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5.emf"/><Relationship Id="rId5" Type="http://schemas.openxmlformats.org/officeDocument/2006/relationships/image" Target="../media/image28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5.emf"/><Relationship Id="rId5" Type="http://schemas.openxmlformats.org/officeDocument/2006/relationships/image" Target="../media/image19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8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media" Target="../media/media3.mp3"/><Relationship Id="rId7" Type="http://schemas.openxmlformats.org/officeDocument/2006/relationships/image" Target="../media/image62.jpe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675733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897" y="529778"/>
            <a:ext cx="8113331" cy="410515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580" tIns="43289" rIns="86580" bIns="43289" numCol="1" anchor="t" anchorCtr="0" compatLnSpc="1"/>
          <a:lstStyle/>
          <a:p>
            <a:pPr defTabSz="865789">
              <a:defRPr/>
            </a:pPr>
            <a:endParaRPr lang="zh-CN" altLang="en-US" sz="1705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084963" y="496547"/>
            <a:ext cx="10343003" cy="23809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4" y="586694"/>
            <a:ext cx="1379348" cy="12483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48862" y="3983158"/>
            <a:ext cx="1707604" cy="16422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399562" y="3142599"/>
            <a:ext cx="1081737" cy="1096047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5" y="3728395"/>
            <a:ext cx="4397440" cy="3111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41D4C3-FDD4-4B5C-BBED-CD5EC9CAC024}"/>
              </a:ext>
            </a:extLst>
          </p:cNvPr>
          <p:cNvSpPr txBox="1"/>
          <p:nvPr/>
        </p:nvSpPr>
        <p:spPr>
          <a:xfrm>
            <a:off x="806703" y="2918394"/>
            <a:ext cx="10621263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TUẦN 6 </a:t>
            </a: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4: CON LỢN ĐẤT ( TIẾT 1)</a:t>
            </a: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3733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1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Viết">
            <a:extLst>
              <a:ext uri="{FF2B5EF4-FFF2-40B4-BE49-F238E27FC236}">
                <a16:creationId xmlns:a16="http://schemas.microsoft.com/office/drawing/2014/main" xmlns="" id="{5CB32802-6FFE-41A9-AB08-4755F607E672}"/>
              </a:ext>
            </a:extLst>
          </p:cNvPr>
          <p:cNvSpPr txBox="1"/>
          <p:nvPr/>
        </p:nvSpPr>
        <p:spPr>
          <a:xfrm>
            <a:off x="-80608" y="122184"/>
            <a:ext cx="122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Viết">
            <a:extLst>
              <a:ext uri="{FF2B5EF4-FFF2-40B4-BE49-F238E27FC236}">
                <a16:creationId xmlns:a16="http://schemas.microsoft.com/office/drawing/2014/main" xmlns="" id="{41612231-D70C-4754-A12B-4C82F6782D43}"/>
              </a:ext>
            </a:extLst>
          </p:cNvPr>
          <p:cNvSpPr txBox="1"/>
          <p:nvPr/>
        </p:nvSpPr>
        <p:spPr>
          <a:xfrm>
            <a:off x="-18970" y="1140825"/>
            <a:ext cx="122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lvl="0" algn="ctr"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lvl="0" algn="ctr"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BỐ MẸ YÊU THƯƠNG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920" y="1877292"/>
            <a:ext cx="3966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 nào em chưa hiểu nghĩa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50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21940" y="1041401"/>
            <a:ext cx="3808116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Một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gang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tay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Heo đất Hình ảnh | Định dạng hình ảnh PNG 400222631| vn.lovepik.co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9184" r="11294" b="13552"/>
          <a:stretch/>
        </p:blipFill>
        <p:spPr bwMode="auto">
          <a:xfrm>
            <a:off x="4138535" y="1041401"/>
            <a:ext cx="1779752" cy="16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Ước lượng và đo độ dài - Học trực tuyến OL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6" b="17620"/>
          <a:stretch/>
        </p:blipFill>
        <p:spPr bwMode="auto">
          <a:xfrm>
            <a:off x="4138535" y="300597"/>
            <a:ext cx="1602192" cy="101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-17585" y="2587969"/>
            <a:ext cx="3808116" cy="1549400"/>
            <a:chOff x="-121940" y="1041401"/>
            <a:chExt cx="3808116" cy="1549400"/>
          </a:xfrm>
        </p:grpSpPr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57685" y="1301601"/>
              <a:ext cx="224015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Béo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tròn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trùng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trục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790530" y="3148489"/>
            <a:ext cx="7415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vẻ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mũm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mĩm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15642" y="4313128"/>
            <a:ext cx="3808116" cy="1549400"/>
            <a:chOff x="-115642" y="1051382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15642" y="1051382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37370" y="1517119"/>
              <a:ext cx="22401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Xanh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lá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mạ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790529" y="4854571"/>
            <a:ext cx="6465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xanh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lúa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non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30" name="Picture 6" descr="Cây Mạ Non • Sài Gòn Hoa - Cây Lúa Non Để Bà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870" y="2729909"/>
            <a:ext cx="2939268" cy="2491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13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910" y="104140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mõm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674834" y="1171886"/>
            <a:ext cx="8005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Miệng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nhô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loài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thú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1910" y="3876370"/>
            <a:ext cx="3199555" cy="1549400"/>
            <a:chOff x="-115642" y="1051382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15642" y="1051382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37370" y="1517119"/>
              <a:ext cx="22401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dũi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538775" y="4212876"/>
            <a:ext cx="8481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mõm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xuống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ngược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nền : động vật, thiên nhiên, Gỗ, Miệng, Mũi, hàng rào, Con vật, Hồng,  da, Mõm, đứa trẻ, ngón tay, Chân, con lợn, Động vật có vú, cơ thể con người,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64" y="1901007"/>
            <a:ext cx="2721950" cy="17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ống chó Corgi và những điều bạn cần biết - Blog yêu chó cảnh-Giao lưu  chia sẻ kinh nghiệm chăn nuôi chó m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41" y="1909480"/>
            <a:ext cx="2509371" cy="16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48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910" y="104140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Lấy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may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538775" y="1325938"/>
            <a:ext cx="81412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mình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lành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động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1910" y="2942319"/>
            <a:ext cx="3199555" cy="1549400"/>
            <a:chOff x="-115642" y="1051382"/>
            <a:chExt cx="3808116" cy="1549400"/>
          </a:xfrm>
        </p:grpSpPr>
        <p:pic>
          <p:nvPicPr>
            <p:cNvPr id="30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15642" y="1051382"/>
              <a:ext cx="3808116" cy="15494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37370" y="1517119"/>
              <a:ext cx="22401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inpin heiti" charset="-122"/>
                  <a:cs typeface="Times New Roman" panose="02020603050405020304" pitchFamily="18" charset="0"/>
                </a:rPr>
                <a:t>kiệm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427915" y="3284889"/>
            <a:ext cx="8838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tiền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mức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phí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inpin heiti" charset="-122"/>
                <a:cs typeface="Times New Roman" panose="02020603050405020304" pitchFamily="18" charset="0"/>
              </a:rPr>
              <a:t>phạm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93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12" y="13690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1126" y="173633"/>
            <a:ext cx="511318" cy="511318"/>
          </a:xfrm>
          <a:prstGeom prst="rect">
            <a:avLst/>
          </a:prstGeom>
        </p:spPr>
      </p:pic>
      <p:grpSp>
        <p:nvGrpSpPr>
          <p:cNvPr id="5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1"/>
            <a:ext cx="587835" cy="671691"/>
            <a:chOff x="1836100" y="2332000"/>
            <a:chExt cx="1572829" cy="820060"/>
          </a:xfrm>
        </p:grpSpPr>
        <p:sp>
          <p:nvSpPr>
            <p:cNvPr id="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2222348" y="2332000"/>
              <a:ext cx="756774" cy="747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679947" y="73551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Chọn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chiếc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phù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bộ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phận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: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4239" y="1521801"/>
            <a:ext cx="1723633" cy="1419279"/>
            <a:chOff x="987552" y="827959"/>
            <a:chExt cx="2612855" cy="21514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mắt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4999" y="1531152"/>
            <a:ext cx="1723633" cy="1419279"/>
            <a:chOff x="987552" y="827959"/>
            <a:chExt cx="2612855" cy="21514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đuôi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78159" y="1506146"/>
            <a:ext cx="1723633" cy="1419279"/>
            <a:chOff x="987552" y="827959"/>
            <a:chExt cx="2612855" cy="21514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55599" y="1521386"/>
            <a:ext cx="1723633" cy="1419279"/>
            <a:chOff x="987552" y="827959"/>
            <a:chExt cx="2612855" cy="215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169540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bụng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27957" y="3228945"/>
            <a:ext cx="1673087" cy="1158768"/>
            <a:chOff x="1827957" y="3228945"/>
            <a:chExt cx="1673087" cy="1158768"/>
          </a:xfrm>
        </p:grpSpPr>
        <p:pic>
          <p:nvPicPr>
            <p:cNvPr id="3076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207787" y="3577496"/>
              <a:ext cx="91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phệ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56598" y="3249569"/>
            <a:ext cx="1673087" cy="1158768"/>
            <a:chOff x="1827957" y="3228945"/>
            <a:chExt cx="1673087" cy="1158768"/>
          </a:xfrm>
        </p:grpSpPr>
        <p:pic>
          <p:nvPicPr>
            <p:cNvPr id="27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827957" y="3392830"/>
              <a:ext cx="129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láy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00086" y="3228945"/>
            <a:ext cx="1673087" cy="1158768"/>
            <a:chOff x="1827957" y="3228945"/>
            <a:chExt cx="1673087" cy="1158768"/>
          </a:xfrm>
        </p:grpSpPr>
        <p:pic>
          <p:nvPicPr>
            <p:cNvPr id="30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827957" y="3392830"/>
              <a:ext cx="129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xinh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72859" y="3228945"/>
            <a:ext cx="1838683" cy="1158768"/>
            <a:chOff x="1741175" y="3228945"/>
            <a:chExt cx="1838683" cy="1158768"/>
          </a:xfrm>
        </p:grpSpPr>
        <p:pic>
          <p:nvPicPr>
            <p:cNvPr id="33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6" y="3228945"/>
              <a:ext cx="1751902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741175" y="3344049"/>
              <a:ext cx="14891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trục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4414229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15969" y="4464792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mua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1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5193463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5244026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muốn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6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5938356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27951" y="598891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2" name="图片 2" descr="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6251" y="4175046"/>
            <a:ext cx="3104143" cy="299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94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5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222043" y="2367732"/>
            <a:ext cx="2280880" cy="452657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42" name="PA_库_组合 5"/>
          <p:cNvGrpSpPr/>
          <p:nvPr>
            <p:custDataLst>
              <p:tags r:id="rId1"/>
            </p:custDataLst>
          </p:nvPr>
        </p:nvGrpSpPr>
        <p:grpSpPr>
          <a:xfrm>
            <a:off x="706488" y="722761"/>
            <a:ext cx="587835" cy="671691"/>
            <a:chOff x="1836100" y="2332000"/>
            <a:chExt cx="1572829" cy="820060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8" y="2332000"/>
              <a:ext cx="756774" cy="747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438681" y="77332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Chọn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chiếc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phù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bộ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phận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: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17005" y="1897006"/>
            <a:ext cx="1723633" cy="1419279"/>
            <a:chOff x="987552" y="827959"/>
            <a:chExt cx="2612855" cy="2151485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mắt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93603" y="1864367"/>
            <a:ext cx="1723633" cy="1419279"/>
            <a:chOff x="987552" y="827959"/>
            <a:chExt cx="2612855" cy="21514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đuôi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42904" y="1892960"/>
            <a:ext cx="1723633" cy="1419279"/>
            <a:chOff x="987552" y="827959"/>
            <a:chExt cx="2612855" cy="21514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215745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48546" y="1877452"/>
            <a:ext cx="1723633" cy="1419279"/>
            <a:chOff x="987552" y="827959"/>
            <a:chExt cx="2612855" cy="21514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62" b="35859" l="4775" r="47613">
                          <a14:foregroundMark x1="9686" y1="33838" x2="45293" y2="32449"/>
                          <a14:foregroundMark x1="43383" y1="16288" x2="44202" y2="16035"/>
                          <a14:foregroundMark x1="44748" y1="16035" x2="45293" y2="15657"/>
                          <a14:foregroundMark x1="45020" y1="15530" x2="44611" y2="14899"/>
                          <a14:foregroundMark x1="44338" y1="13258" x2="44748" y2="13005"/>
                          <a14:foregroundMark x1="46385" y1="13763" x2="45975" y2="14520"/>
                          <a14:foregroundMark x1="46112" y1="13258" x2="46112" y2="13510"/>
                          <a14:foregroundMark x1="46112" y1="14394" x2="45566" y2="15278"/>
                          <a14:foregroundMark x1="20191" y1="17424" x2="20191" y2="17424"/>
                          <a14:foregroundMark x1="20327" y1="17424" x2="20055" y2="17551"/>
                          <a14:backgroundMark x1="15553" y1="31313" x2="16644" y2="31187"/>
                          <a14:backgroundMark x1="20191" y1="31439" x2="20191" y2="31439"/>
                          <a14:backgroundMark x1="20600" y1="31439" x2="24966" y2="31313"/>
                          <a14:backgroundMark x1="45020" y1="13763" x2="45293" y2="13763"/>
                          <a14:backgroundMark x1="45839" y1="14394" x2="45839" y2="143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29" b="62663"/>
            <a:stretch/>
          </p:blipFill>
          <p:spPr>
            <a:xfrm>
              <a:off x="987552" y="827959"/>
              <a:ext cx="2612855" cy="21514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169540" y="1553155"/>
              <a:ext cx="1384662" cy="69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bụng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58697" y="4577827"/>
            <a:ext cx="1673087" cy="1158768"/>
            <a:chOff x="1827957" y="3228945"/>
            <a:chExt cx="1673087" cy="1158768"/>
          </a:xfrm>
        </p:grpSpPr>
        <p:pic>
          <p:nvPicPr>
            <p:cNvPr id="60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2207787" y="3577496"/>
              <a:ext cx="91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phệ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087338" y="4598451"/>
            <a:ext cx="1673087" cy="1158768"/>
            <a:chOff x="1827957" y="3228945"/>
            <a:chExt cx="1673087" cy="1158768"/>
          </a:xfrm>
        </p:grpSpPr>
        <p:pic>
          <p:nvPicPr>
            <p:cNvPr id="63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1827957" y="3392830"/>
              <a:ext cx="129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đen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láy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30826" y="4577827"/>
            <a:ext cx="1673087" cy="1158768"/>
            <a:chOff x="1827957" y="3228945"/>
            <a:chExt cx="1673087" cy="1158768"/>
          </a:xfrm>
        </p:grpSpPr>
        <p:pic>
          <p:nvPicPr>
            <p:cNvPr id="66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7" y="3228945"/>
              <a:ext cx="1673087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1827957" y="3392830"/>
              <a:ext cx="129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xinh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xinh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03599" y="4577827"/>
            <a:ext cx="1838683" cy="1158768"/>
            <a:chOff x="1741175" y="3228945"/>
            <a:chExt cx="1838683" cy="1158768"/>
          </a:xfrm>
        </p:grpSpPr>
        <p:pic>
          <p:nvPicPr>
            <p:cNvPr id="69" name="Picture 4" descr="Green leaf clipart free vector for free download about files image -  Clipartix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27956" y="3228945"/>
              <a:ext cx="1751902" cy="1158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1741175" y="3344049"/>
              <a:ext cx="14891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trục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2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8090" y="-1104491"/>
            <a:ext cx="609600" cy="609600"/>
          </a:xfrm>
          <a:prstGeom prst="rect">
            <a:avLst/>
          </a:prstGeom>
        </p:spPr>
      </p:pic>
      <p:pic>
        <p:nvPicPr>
          <p:cNvPr id="73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9083" y="-1105455"/>
            <a:ext cx="609600" cy="609600"/>
          </a:xfrm>
          <a:prstGeom prst="rect">
            <a:avLst/>
          </a:prstGeom>
        </p:spPr>
      </p:pic>
      <p:pic>
        <p:nvPicPr>
          <p:cNvPr id="74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0076" y="-1072915"/>
            <a:ext cx="609600" cy="609600"/>
          </a:xfrm>
          <a:prstGeom prst="rect">
            <a:avLst/>
          </a:prstGeom>
        </p:spPr>
      </p:pic>
      <p:pic>
        <p:nvPicPr>
          <p:cNvPr id="75" name="59c3c5f04723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3445" y="-115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26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2032 -0.2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1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-0.20209 -0.213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106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0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1862 -0.213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7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60964 -0.211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-1057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0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2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Mẹ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mua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2949618" y="2737685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Mẹ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mua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con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lợn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cho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nhỏ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để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nhỏ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để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dành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kiệm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662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53" name="PA_库_组合 5"/>
          <p:cNvGrpSpPr/>
          <p:nvPr>
            <p:custDataLst>
              <p:tags r:id="rId1"/>
            </p:custDataLst>
          </p:nvPr>
        </p:nvGrpSpPr>
        <p:grpSpPr>
          <a:xfrm>
            <a:off x="1307626" y="863153"/>
            <a:ext cx="587835" cy="733599"/>
            <a:chOff x="1836100" y="2332000"/>
            <a:chExt cx="1572829" cy="895643"/>
          </a:xfrm>
        </p:grpSpPr>
        <p:sp>
          <p:nvSpPr>
            <p:cNvPr id="5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039819" y="913716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muốn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khi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64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65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6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67" name="组合 1"/>
          <p:cNvGrpSpPr/>
          <p:nvPr/>
        </p:nvGrpSpPr>
        <p:grpSpPr>
          <a:xfrm>
            <a:off x="1451984" y="2162573"/>
            <a:ext cx="8307155" cy="2537617"/>
            <a:chOff x="1354129" y="1774794"/>
            <a:chExt cx="9513228" cy="2747409"/>
          </a:xfrm>
        </p:grpSpPr>
        <p:pic>
          <p:nvPicPr>
            <p:cNvPr id="68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69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70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2949618" y="2491706"/>
              <a:ext cx="6919861" cy="169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Bạn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nhỏ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muốn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nuôi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lợn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đến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cuối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năm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sẽ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mua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được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những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cuốn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yêu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thích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.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  <p:pic>
          <p:nvPicPr>
            <p:cNvPr id="72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559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18" name="PA_库_组合 5"/>
          <p:cNvGrpSpPr/>
          <p:nvPr>
            <p:custDataLst>
              <p:tags r:id="rId1"/>
            </p:custDataLst>
          </p:nvPr>
        </p:nvGrpSpPr>
        <p:grpSpPr>
          <a:xfrm>
            <a:off x="1300558" y="1155541"/>
            <a:ext cx="587835" cy="733599"/>
            <a:chOff x="1836100" y="2332000"/>
            <a:chExt cx="1572829" cy="895643"/>
          </a:xfrm>
        </p:grpSpPr>
        <p:sp>
          <p:nvSpPr>
            <p:cNvPr id="2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032751" y="120610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nuôi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lợn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4967"/>
            <a:ext cx="3675430" cy="4248666"/>
          </a:xfrm>
          <a:prstGeom prst="rect">
            <a:avLst/>
          </a:prstGeom>
        </p:spPr>
      </p:pic>
      <p:pic>
        <p:nvPicPr>
          <p:cNvPr id="29" name="Picture 4" descr="Heo đất Hình ảnh | Định dạng hình ảnh PNG 400222631|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9184" r="11294" b="13552"/>
          <a:stretch/>
        </p:blipFill>
        <p:spPr bwMode="auto">
          <a:xfrm>
            <a:off x="3182172" y="2196308"/>
            <a:ext cx="3180528" cy="28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143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1405122" y="2115073"/>
            <a:ext cx="9462235" cy="3320203"/>
            <a:chOff x="1405122" y="2030194"/>
            <a:chExt cx="9462235" cy="24920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3048679" y="2564042"/>
              <a:ext cx="6556332" cy="1282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khuyên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về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cách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tiền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kiệm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văn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tả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con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lợn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 (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heo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) </a:t>
              </a:r>
              <a:r>
                <a:rPr kumimoji="0" lang="en-US" altLang="zh-CN" sz="35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đất</a:t>
              </a:r>
              <a:r>
                <a:rPr kumimoji="0" lang="en-US" altLang="zh-CN" sz="35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小鹿犬拼音体" panose="02010601030101010101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5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鹿犬拼音体" panose="02010601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405122" y="2218999"/>
              <a:ext cx="1727783" cy="1874022"/>
            </a:xfrm>
            <a:prstGeom prst="rect">
              <a:avLst/>
            </a:prstGeom>
          </p:spPr>
        </p:pic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554590" y="304591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Nội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dung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bài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81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D656D41E-9B7C-4D9B-B094-106D902C2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1445" r="13457" b="29488"/>
          <a:stretch/>
        </p:blipFill>
        <p:spPr>
          <a:xfrm>
            <a:off x="643467" y="759460"/>
            <a:ext cx="10905066" cy="5339079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1405122" y="1979100"/>
            <a:ext cx="9432706" cy="3417118"/>
            <a:chOff x="1405122" y="1928138"/>
            <a:chExt cx="9432706" cy="2564750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7339" y="1928138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9963" y="3306237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3052426" y="2679199"/>
              <a:ext cx="7734452" cy="86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ts val="17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en-US" sz="35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35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húng</a:t>
              </a:r>
              <a:r>
                <a:rPr lang="en-US" sz="35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vi-VN" sz="35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vi-VN" sz="35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5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 biết tiết kiệm tiền</a:t>
              </a:r>
            </a:p>
            <a:p>
              <a:pPr marL="0" marR="0">
                <a:lnSpc>
                  <a:spcPts val="1700"/>
                </a:lnSpc>
                <a:spcBef>
                  <a:spcPts val="700"/>
                </a:spcBef>
                <a:spcAft>
                  <a:spcPts val="700"/>
                </a:spcAft>
              </a:pPr>
              <a:endParaRPr lang="nl-NL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ts val="17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5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bạc, điện, nước, thời gian </a:t>
              </a:r>
              <a:r>
                <a:rPr lang="nl-NL" sz="35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</a:t>
              </a:r>
              <a:r>
                <a:rPr lang="nl-NL" sz="35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 sức,.. </a:t>
              </a:r>
              <a:endParaRPr lang="en-US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405122" y="2218999"/>
              <a:ext cx="1727783" cy="1874022"/>
            </a:xfrm>
            <a:prstGeom prst="rect">
              <a:avLst/>
            </a:prstGeom>
          </p:spPr>
        </p:pic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654756" y="406025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Liên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hệ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bản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thân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4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2933" y="572318"/>
            <a:ext cx="1591982" cy="133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25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602546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8735" y="174029"/>
            <a:ext cx="3360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 luyện đọc lại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7417" y="145198"/>
            <a:ext cx="511318" cy="5113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8735" y="960701"/>
            <a:ext cx="104243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Hai tai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mõm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may.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!”.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75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0"/>
            <a:ext cx="12237294" cy="127290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52651" y="1767637"/>
            <a:ext cx="5812972" cy="26998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5"/>
          <p:cNvSpPr/>
          <p:nvPr/>
        </p:nvSpPr>
        <p:spPr>
          <a:xfrm>
            <a:off x="3413306" y="2866650"/>
            <a:ext cx="5922939" cy="104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24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ĐỘNG NỐI TIẾP</a:t>
            </a:r>
            <a:endParaRPr lang="en-US" altLang="zh-CN" sz="40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zh-CN" altLang="en-US" sz="217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Picture 2" descr="Hình ảnh số 0, 1, 2 , 3, 4, 5, 6, 7 8 9 10 đẹp dễ thương | VFO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30" y="634097"/>
            <a:ext cx="1998616" cy="147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72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0"/>
            <a:ext cx="12237294" cy="127290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12FC4A88-212C-4114-92AE-8BA7DEA72148}"/>
              </a:ext>
            </a:extLst>
          </p:cNvPr>
          <p:cNvSpPr txBox="1"/>
          <p:nvPr/>
        </p:nvSpPr>
        <p:spPr>
          <a:xfrm>
            <a:off x="1509085" y="1500865"/>
            <a:ext cx="918395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257">
              <a:defRPr/>
            </a:pP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lợn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endParaRPr lang="en-GB" sz="44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09257">
              <a:defRPr/>
            </a:pP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4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GB" sz="44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endParaRPr lang="en-GB" sz="44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endParaRPr lang="zh-CN" altLang="en-US" sz="35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69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5824295" y="1171575"/>
            <a:ext cx="6367705" cy="4829175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70"/>
          <a:stretch/>
        </p:blipFill>
        <p:spPr>
          <a:xfrm>
            <a:off x="5824295" y="1171575"/>
            <a:ext cx="6367705" cy="2095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95" y="3591002"/>
            <a:ext cx="6367705" cy="2409748"/>
          </a:xfrm>
          <a:prstGeom prst="rect">
            <a:avLst/>
          </a:prstGeom>
        </p:spPr>
      </p:pic>
      <p:sp>
        <p:nvSpPr>
          <p:cNvPr id="12" name="文本框 16">
            <a:extLst>
              <a:ext uri="{FF2B5EF4-FFF2-40B4-BE49-F238E27FC236}">
                <a16:creationId xmlns="" xmlns:a16="http://schemas.microsoft.com/office/drawing/2014/main" id="{0C22B1F0-0FFF-4E23-B02E-F1734A90EC15}"/>
              </a:ext>
            </a:extLst>
          </p:cNvPr>
          <p:cNvSpPr txBox="1"/>
          <p:nvPr/>
        </p:nvSpPr>
        <p:spPr>
          <a:xfrm>
            <a:off x="2880142" y="149364"/>
            <a:ext cx="6044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ỦY BAN NHÂN DÂN QUẬN </a:t>
            </a:r>
            <a:r>
              <a:rPr lang="en-GB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GÒ VẤP</a:t>
            </a:r>
            <a:endParaRPr lang="vi-VN" altLang="zh-CN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vi-VN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PHÒNG GIÁO DỤC VÀ ĐÀO TẠO QUẬN </a:t>
            </a:r>
            <a:r>
              <a:rPr lang="en-GB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GÒ VẤP</a:t>
            </a:r>
            <a:endParaRPr lang="en-US" altLang="zh-CN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FEAAC0C6-3E0E-41E0-B419-ED7C540C3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5"/>
    </mc:Choice>
    <mc:Fallback xmlns="">
      <p:transition spd="slow" advTm="12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ABOUT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sz="2800"/>
              <a:t>ONE</a:t>
            </a:r>
            <a:endParaRPr sz="2800"/>
          </a:p>
        </p:txBody>
      </p:sp>
      <p:sp>
        <p:nvSpPr>
          <p:cNvPr id="1563" name="CREATIVE…"/>
          <p:cNvSpPr txBox="1">
            <a:spLocks noGrp="1"/>
          </p:cNvSpPr>
          <p:nvPr>
            <p:ph type="body" idx="4294967295"/>
          </p:nvPr>
        </p:nvSpPr>
        <p:spPr>
          <a:xfrm>
            <a:off x="0" y="4232275"/>
            <a:ext cx="1192213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TWO</a:t>
            </a:r>
          </a:p>
        </p:txBody>
      </p:sp>
      <p:sp>
        <p:nvSpPr>
          <p:cNvPr id="1564" name="SERVICES…"/>
          <p:cNvSpPr txBox="1">
            <a:spLocks noGrp="1"/>
          </p:cNvSpPr>
          <p:nvPr>
            <p:ph type="body" idx="4294967295"/>
          </p:nvPr>
        </p:nvSpPr>
        <p:spPr>
          <a:xfrm>
            <a:off x="10744200" y="4232275"/>
            <a:ext cx="1447800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THREE</a:t>
            </a:r>
          </a:p>
        </p:txBody>
      </p:sp>
      <p:sp>
        <p:nvSpPr>
          <p:cNvPr id="1565" name="TEAM…"/>
          <p:cNvSpPr txBox="1">
            <a:spLocks noGrp="1"/>
          </p:cNvSpPr>
          <p:nvPr>
            <p:ph type="body" idx="4294967295"/>
          </p:nvPr>
        </p:nvSpPr>
        <p:spPr>
          <a:xfrm>
            <a:off x="10920413" y="4232275"/>
            <a:ext cx="1271587" cy="868363"/>
          </a:xfrm>
          <a:prstGeom prst="rect">
            <a:avLst/>
          </a:prstGeom>
        </p:spPr>
        <p:txBody>
          <a:bodyPr/>
          <a:lstStyle/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PART</a:t>
            </a:r>
          </a:p>
          <a:p>
            <a:pPr algn="ctr">
              <a:defRPr sz="2400" b="1" cap="all" spc="480">
                <a:solidFill>
                  <a:srgbClr val="FFFFFF"/>
                </a:solidFill>
              </a:defRPr>
            </a:pPr>
            <a:r>
              <a:rPr lang="en-US" altLang="zh-CN" sz="2800"/>
              <a:t>FOUR</a:t>
            </a:r>
          </a:p>
        </p:txBody>
      </p:sp>
      <p:pic>
        <p:nvPicPr>
          <p:cNvPr id="12" name="图片占位符 11" descr="图片包含 玩偶, 玩具&#10;&#10;描述已自动生成">
            <a:extLst>
              <a:ext uri="{FF2B5EF4-FFF2-40B4-BE49-F238E27FC236}">
                <a16:creationId xmlns="" xmlns:a16="http://schemas.microsoft.com/office/drawing/2014/main" id="{5274220C-670B-4DCF-A7DB-46F524DC4A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36000" r="621" b="20444"/>
          <a:stretch/>
        </p:blipFill>
        <p:spPr>
          <a:xfrm>
            <a:off x="0" y="0"/>
            <a:ext cx="12192000" cy="2987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987675"/>
            <a:ext cx="12192000" cy="3870325"/>
          </a:xfrm>
          <a:prstGeom prst="rect">
            <a:avLst/>
          </a:prstGeom>
          <a:solidFill>
            <a:srgbClr val="FDE6D6">
              <a:alpha val="92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24281" y="3851692"/>
            <a:ext cx="83434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Phân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biệt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c/k</a:t>
            </a:r>
          </a:p>
          <a:p>
            <a:pPr algn="ctr"/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Phân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biệt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iu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/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ưu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6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và</a:t>
            </a: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d/v</a:t>
            </a:r>
          </a:p>
        </p:txBody>
      </p:sp>
    </p:spTree>
    <p:extLst>
      <p:ext uri="{BB962C8B-B14F-4D97-AF65-F5344CB8AC3E}">
        <p14:creationId xmlns:p14="http://schemas.microsoft.com/office/powerpoint/2010/main" val="1103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4"/>
    </mc:Choice>
    <mc:Fallback xmlns="">
      <p:transition spd="slow" advTm="1768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9184" y="152247"/>
            <a:ext cx="1150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22A35"/>
                </a:solidFill>
                <a:latin typeface="+mj-lt"/>
              </a:rPr>
              <a:t>b.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Tìm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ngữ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chứa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tiếng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bắt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đầu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bằng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c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8912" y="1024128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chính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tả</a:t>
            </a:r>
            <a:endParaRPr lang="en-US" sz="3600" b="1" kern="0" spc="30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54725" y="1024128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Ngoài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chính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tả</a:t>
            </a:r>
            <a:endParaRPr lang="en-US" sz="3600" b="1" kern="0" spc="30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3" name="Picture 4" descr="Student Writing (#4)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59" y="3646112"/>
            <a:ext cx="3049793" cy="30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833190" y="4651880"/>
            <a:ext cx="5890692" cy="1038255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31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1666" y="0"/>
            <a:ext cx="8770334" cy="6858000"/>
          </a:xfrm>
          <a:prstGeom prst="rect">
            <a:avLst/>
          </a:prstGeom>
          <a:solidFill>
            <a:srgbClr val="EDF6FF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half" idx="13"/>
          </p:nvPr>
        </p:nvSpPr>
        <p:spPr/>
      </p:sp>
      <p:pic>
        <p:nvPicPr>
          <p:cNvPr id="27" name="图片占位符 3">
            <a:extLst>
              <a:ext uri="{FF2B5EF4-FFF2-40B4-BE49-F238E27FC236}">
                <a16:creationId xmlns="" xmlns:a16="http://schemas.microsoft.com/office/drawing/2014/main" id="{156E3769-C9C7-4BEC-A4C3-75033333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6" r="36076"/>
          <a:stretch>
            <a:fillRect/>
          </a:stretch>
        </p:blipFill>
        <p:spPr>
          <a:xfrm>
            <a:off x="0" y="1"/>
            <a:ext cx="3421666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27864" y="1532925"/>
            <a:ext cx="640028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dirty="0" err="1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Mẹ</a:t>
            </a:r>
            <a:endParaRPr lang="en-US" altLang="zh-CN" sz="3200" b="1" dirty="0"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Lời ru có gió mùa thu</a:t>
            </a: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Bàn tay mẹ quạt mẹ đưa gió về.</a:t>
            </a: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Những ngôi sao thức ngoài kia</a:t>
            </a: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Chẳng bằng mẹ đã thức vì chúng con</a:t>
            </a:r>
            <a:r>
              <a:rPr lang="en-US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Đêm nay con ngủ giấc tròn</a:t>
            </a:r>
          </a:p>
          <a:p>
            <a:pPr algn="ct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Mẹ là ngọn gió của con suốt đời.</a:t>
            </a:r>
          </a:p>
          <a:p>
            <a:pPr algn="r">
              <a:spcAft>
                <a:spcPts val="600"/>
              </a:spcAft>
            </a:pPr>
            <a:r>
              <a:rPr lang="vi-VN" altLang="zh-CN" sz="3200" dirty="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Trần Quốc Minh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5633" y="2107769"/>
            <a:ext cx="555117" cy="584775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dirty="0" err="1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có</a:t>
            </a:r>
            <a:endParaRPr lang="en-US" sz="3100" b="1" u="sng" dirty="0">
              <a:solidFill>
                <a:srgbClr val="0070C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21666" y="42361"/>
            <a:ext cx="4106341" cy="735971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endParaRPr lang="en-US" sz="3200" b="1" ker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775" y="836373"/>
            <a:ext cx="6041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777125" y="3746729"/>
            <a:ext cx="762286" cy="569387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dirty="0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con</a:t>
            </a:r>
            <a:endParaRPr lang="en-US" sz="3100" b="1" u="sng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96943" y="4895285"/>
            <a:ext cx="762286" cy="569387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dirty="0" err="1">
                <a:solidFill>
                  <a:srgbClr val="0070C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của</a:t>
            </a:r>
            <a:endParaRPr lang="en-US" sz="3100" b="1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78"/>
    </mc:Choice>
    <mc:Fallback xmlns="">
      <p:transition spd="slow" advTm="2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1666" y="0"/>
            <a:ext cx="8770334" cy="6858000"/>
          </a:xfrm>
          <a:prstGeom prst="rect">
            <a:avLst/>
          </a:prstGeom>
          <a:solidFill>
            <a:srgbClr val="EDF6FF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half" idx="13"/>
          </p:nvPr>
        </p:nvSpPr>
        <p:spPr/>
      </p:sp>
      <p:pic>
        <p:nvPicPr>
          <p:cNvPr id="27" name="图片占位符 3">
            <a:extLst>
              <a:ext uri="{FF2B5EF4-FFF2-40B4-BE49-F238E27FC236}">
                <a16:creationId xmlns="" xmlns:a16="http://schemas.microsoft.com/office/drawing/2014/main" id="{156E3769-C9C7-4BEC-A4C3-75033333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6" r="36076"/>
          <a:stretch>
            <a:fillRect/>
          </a:stretch>
        </p:blipFill>
        <p:spPr>
          <a:xfrm>
            <a:off x="0" y="1"/>
            <a:ext cx="3421666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27864" y="1532925"/>
            <a:ext cx="6400285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err="1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Mẹ</a:t>
            </a:r>
            <a:endParaRPr lang="en-US" altLang="zh-CN" sz="3200" b="1"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Lời ru có gió mùa thu</a:t>
            </a: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Bàn tay mẹ quạt mẹ đưa gió về.</a:t>
            </a: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Những ngôi sao thức ngoài kia</a:t>
            </a: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Chẳng bằng mẹ đã thức vì chúng con</a:t>
            </a:r>
            <a:r>
              <a:rPr lang="en-US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</a:t>
            </a: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      Đêm nay con ngủ giấc tròn</a:t>
            </a:r>
          </a:p>
          <a:p>
            <a:pPr algn="ct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Mẹ là ngọn gió của con suốt đời.</a:t>
            </a:r>
          </a:p>
          <a:p>
            <a:pPr algn="r">
              <a:spcAft>
                <a:spcPts val="600"/>
              </a:spcAft>
            </a:pPr>
            <a:r>
              <a:rPr lang="vi-VN" altLang="zh-CN" sz="3200"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Trần Quốc Minh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5633" y="2107769"/>
            <a:ext cx="555117" cy="584775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err="1">
                <a:solidFill>
                  <a:srgbClr val="FF000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có</a:t>
            </a:r>
            <a:endParaRPr lang="en-US" sz="3100" b="1" u="sng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21666" y="42361"/>
            <a:ext cx="4106341" cy="735971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2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endParaRPr lang="en-US" sz="3200" b="1" ker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775" y="836373"/>
            <a:ext cx="6041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777125" y="3746729"/>
            <a:ext cx="762286" cy="569387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>
                <a:solidFill>
                  <a:srgbClr val="FF000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con</a:t>
            </a:r>
            <a:endParaRPr lang="en-US" sz="3100" b="1" u="sng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96943" y="4895285"/>
            <a:ext cx="762286" cy="569387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err="1">
                <a:solidFill>
                  <a:srgbClr val="FF0000"/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của</a:t>
            </a:r>
            <a:endParaRPr lang="en-US" sz="3100" b="1" u="sng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77125" y="3236353"/>
            <a:ext cx="762286" cy="569387"/>
          </a:xfrm>
          <a:prstGeom prst="rect">
            <a:avLst/>
          </a:prstGeom>
          <a:solidFill>
            <a:srgbClr val="EDF6FF"/>
          </a:solidFill>
        </p:spPr>
        <p:txBody>
          <a:bodyPr wrap="square">
            <a:spAutoFit/>
          </a:bodyPr>
          <a:lstStyle/>
          <a:p>
            <a:r>
              <a:rPr lang="en-US" altLang="zh-CN" sz="3100" b="1" u="sng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ea typeface="汉仪小麦体简" panose="00020600040101010101" pitchFamily="18" charset="-122"/>
                <a:cs typeface="Calibri Light" panose="020F0302020204030204" pitchFamily="34" charset="0"/>
                <a:sym typeface="+mn-lt"/>
              </a:rPr>
              <a:t>kia</a:t>
            </a:r>
            <a:endParaRPr lang="en-US" sz="3100" b="1" u="sng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1"/>
    </mc:Choice>
    <mc:Fallback xmlns="">
      <p:transition spd="slow" advTm="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226957" y="349116"/>
            <a:ext cx="56954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5745" y="1791182"/>
            <a:ext cx="115707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LUYỆN ĐỌC THÀNH TIẾNG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ĐỌC HIỂU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LUYỆN ĐỌC LẠI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HOẠT ĐỘNG NỐI TIẾP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71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9184" y="152247"/>
            <a:ext cx="1150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222A35"/>
                </a:solidFill>
                <a:latin typeface="+mj-lt"/>
              </a:rPr>
              <a:t>b.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Tìm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từ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ngữ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chứa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tiếng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bắt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đầu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bằng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c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hoặc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38805" y="1024128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Ngoài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chính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tả</a:t>
            </a:r>
            <a:endParaRPr lang="en-US" sz="3600" b="1" kern="0" spc="30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87648" y="2368755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cá</a:t>
            </a:r>
            <a:endParaRPr lang="en-US" sz="4000" dirty="0"/>
          </a:p>
        </p:txBody>
      </p:sp>
      <p:sp>
        <p:nvSpPr>
          <p:cNvPr id="17" name="Rounded Rectangle 16"/>
          <p:cNvSpPr/>
          <p:nvPr/>
        </p:nvSpPr>
        <p:spPr>
          <a:xfrm>
            <a:off x="3787648" y="3482189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err="1"/>
              <a:t>cò</a:t>
            </a:r>
            <a:endParaRPr lang="en-US" sz="4000"/>
          </a:p>
        </p:txBody>
      </p:sp>
      <p:sp>
        <p:nvSpPr>
          <p:cNvPr id="18" name="Rounded Rectangle 17"/>
          <p:cNvSpPr/>
          <p:nvPr/>
        </p:nvSpPr>
        <p:spPr>
          <a:xfrm>
            <a:off x="3787648" y="4615050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cánh</a:t>
            </a:r>
            <a:endParaRPr lang="en-US" sz="4000" dirty="0"/>
          </a:p>
        </p:txBody>
      </p:sp>
      <p:sp>
        <p:nvSpPr>
          <p:cNvPr id="19" name="Rounded Rectangle 18"/>
          <p:cNvSpPr/>
          <p:nvPr/>
        </p:nvSpPr>
        <p:spPr>
          <a:xfrm>
            <a:off x="7483856" y="2332290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err="1"/>
              <a:t>kim</a:t>
            </a:r>
            <a:endParaRPr lang="en-US" sz="4000"/>
          </a:p>
        </p:txBody>
      </p:sp>
      <p:sp>
        <p:nvSpPr>
          <p:cNvPr id="21" name="Rounded Rectangle 20"/>
          <p:cNvSpPr/>
          <p:nvPr/>
        </p:nvSpPr>
        <p:spPr>
          <a:xfrm>
            <a:off x="7529576" y="3495297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err="1"/>
              <a:t>kiến</a:t>
            </a:r>
            <a:endParaRPr lang="en-US" sz="4000"/>
          </a:p>
        </p:txBody>
      </p:sp>
      <p:sp>
        <p:nvSpPr>
          <p:cNvPr id="22" name="Rounded Rectangle 21"/>
          <p:cNvSpPr/>
          <p:nvPr/>
        </p:nvSpPr>
        <p:spPr>
          <a:xfrm>
            <a:off x="7538466" y="4615050"/>
            <a:ext cx="1298448" cy="69494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kênh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8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62"/>
    </mc:Choice>
    <mc:Fallback xmlns="">
      <p:transition spd="slow" advTm="58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679623" y="78401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42">
            <a:extLst>
              <a:ext uri="{FF2B5EF4-FFF2-40B4-BE49-F238E27FC236}">
                <a16:creationId xmlns=""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517" y="5201920"/>
            <a:ext cx="1912483" cy="1669128"/>
          </a:xfrm>
          <a:prstGeom prst="rect">
            <a:avLst/>
          </a:prstGeom>
        </p:spPr>
      </p:pic>
      <p:sp>
        <p:nvSpPr>
          <p:cNvPr id="52" name="Google Shape;587;p23"/>
          <p:cNvSpPr/>
          <p:nvPr/>
        </p:nvSpPr>
        <p:spPr>
          <a:xfrm rot="-8665993">
            <a:off x="2749247" y="4297484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88;p23"/>
          <p:cNvGrpSpPr/>
          <p:nvPr/>
        </p:nvGrpSpPr>
        <p:grpSpPr>
          <a:xfrm>
            <a:off x="0" y="0"/>
            <a:ext cx="1374256" cy="921765"/>
            <a:chOff x="1327725" y="574025"/>
            <a:chExt cx="2215064" cy="1893151"/>
          </a:xfrm>
        </p:grpSpPr>
        <p:sp>
          <p:nvSpPr>
            <p:cNvPr id="54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="" xmlns:a16="http://schemas.microsoft.com/office/drawing/2014/main" id="{9D2876FF-6E87-4B6E-923A-760E5980C744}"/>
              </a:ext>
            </a:extLst>
          </p:cNvPr>
          <p:cNvSpPr/>
          <p:nvPr/>
        </p:nvSpPr>
        <p:spPr>
          <a:xfrm>
            <a:off x="-1" y="187815"/>
            <a:ext cx="10817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22A35"/>
                </a:solidFill>
                <a:latin typeface="+mj-lt"/>
              </a:rPr>
              <a:t>c.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vần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thích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hợp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với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mỗi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 </a:t>
            </a:r>
          </a:p>
        </p:txBody>
      </p:sp>
      <p:sp>
        <p:nvSpPr>
          <p:cNvPr id="174" name="Rounded Rectangle 10">
            <a:extLst>
              <a:ext uri="{FF2B5EF4-FFF2-40B4-BE49-F238E27FC236}">
                <a16:creationId xmlns="" xmlns:a16="http://schemas.microsoft.com/office/drawing/2014/main" id="{771B5FEC-804B-428E-85D5-F4BD4FB70496}"/>
              </a:ext>
            </a:extLst>
          </p:cNvPr>
          <p:cNvSpPr/>
          <p:nvPr/>
        </p:nvSpPr>
        <p:spPr>
          <a:xfrm>
            <a:off x="875518" y="921765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0070C0"/>
                </a:solidFill>
                <a:latin typeface="+mj-lt"/>
                <a:cs typeface="Arial"/>
                <a:sym typeface="Arial"/>
              </a:rPr>
              <a:t>iu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600" b="1" kern="0" spc="30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dirty="0" err="1">
                <a:solidFill>
                  <a:srgbClr val="0070C0"/>
                </a:solidFill>
                <a:latin typeface="+mj-lt"/>
                <a:cs typeface="Arial"/>
                <a:sym typeface="Arial"/>
              </a:rPr>
              <a:t>ưu</a:t>
            </a:r>
            <a:endParaRPr lang="en-US" sz="3600" b="1" kern="0" spc="30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5" name="Rounded Rectangle 3">
            <a:extLst>
              <a:ext uri="{FF2B5EF4-FFF2-40B4-BE49-F238E27FC236}">
                <a16:creationId xmlns="" xmlns:a16="http://schemas.microsoft.com/office/drawing/2014/main" id="{1FB9FA23-5076-4A47-8EC4-44E455E47350}"/>
              </a:ext>
            </a:extLst>
          </p:cNvPr>
          <p:cNvSpPr/>
          <p:nvPr/>
        </p:nvSpPr>
        <p:spPr>
          <a:xfrm>
            <a:off x="845615" y="2063225"/>
            <a:ext cx="2816352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</a:t>
            </a:r>
            <a:r>
              <a:rPr lang="en-US" sz="4800" spc="300" dirty="0" err="1"/>
              <a:t>quả</a:t>
            </a:r>
            <a:r>
              <a:rPr lang="en-US" sz="4800" spc="300" dirty="0"/>
              <a:t> l</a:t>
            </a:r>
          </a:p>
        </p:txBody>
      </p:sp>
      <p:sp>
        <p:nvSpPr>
          <p:cNvPr id="176" name="Rounded Rectangle 28">
            <a:extLst>
              <a:ext uri="{FF2B5EF4-FFF2-40B4-BE49-F238E27FC236}">
                <a16:creationId xmlns="" xmlns:a16="http://schemas.microsoft.com/office/drawing/2014/main" id="{C51AE2AF-2002-4D73-94D9-7C47E45719FD}"/>
              </a:ext>
            </a:extLst>
          </p:cNvPr>
          <p:cNvSpPr/>
          <p:nvPr/>
        </p:nvSpPr>
        <p:spPr>
          <a:xfrm>
            <a:off x="4022065" y="2078036"/>
            <a:ext cx="3324411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tr   </a:t>
            </a:r>
            <a:r>
              <a:rPr lang="en-US" sz="4800" spc="300" dirty="0" err="1"/>
              <a:t>cành</a:t>
            </a:r>
            <a:endParaRPr lang="en-US" sz="4800" spc="300" dirty="0"/>
          </a:p>
        </p:txBody>
      </p:sp>
      <p:sp>
        <p:nvSpPr>
          <p:cNvPr id="177" name="Rounded Rectangle 32">
            <a:extLst>
              <a:ext uri="{FF2B5EF4-FFF2-40B4-BE49-F238E27FC236}">
                <a16:creationId xmlns="" xmlns:a16="http://schemas.microsoft.com/office/drawing/2014/main" id="{3E6D5817-6E16-4915-872E-1F199EF1AF60}"/>
              </a:ext>
            </a:extLst>
          </p:cNvPr>
          <p:cNvSpPr/>
          <p:nvPr/>
        </p:nvSpPr>
        <p:spPr>
          <a:xfrm>
            <a:off x="7706574" y="2062281"/>
            <a:ext cx="2607067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r   </a:t>
            </a:r>
            <a:r>
              <a:rPr lang="en-US" sz="4800" spc="300" dirty="0" err="1"/>
              <a:t>rít</a:t>
            </a:r>
            <a:endParaRPr lang="en-US" sz="4800" spc="300" dirty="0"/>
          </a:p>
        </p:txBody>
      </p:sp>
      <p:pic>
        <p:nvPicPr>
          <p:cNvPr id="178" name="Picture 177">
            <a:extLst>
              <a:ext uri="{FF2B5EF4-FFF2-40B4-BE49-F238E27FC236}">
                <a16:creationId xmlns="" xmlns:a16="http://schemas.microsoft.com/office/drawing/2014/main" id="{A9DE3DF5-2EA6-4D21-8478-5AEAED14F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655725" y="2397511"/>
            <a:ext cx="486248" cy="489602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="" xmlns:a16="http://schemas.microsoft.com/office/drawing/2014/main" id="{9036561D-A6E5-414C-90A1-198AA6AEA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968006" y="2426610"/>
            <a:ext cx="486248" cy="489602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="" xmlns:a16="http://schemas.microsoft.com/office/drawing/2014/main" id="{FB81BBA4-AA76-4130-AD85-A20439F7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8391675" y="2426610"/>
            <a:ext cx="486248" cy="489602"/>
          </a:xfrm>
          <a:prstGeom prst="rect">
            <a:avLst/>
          </a:prstGeom>
        </p:spPr>
      </p:pic>
      <p:sp>
        <p:nvSpPr>
          <p:cNvPr id="181" name="Rounded Rectangle 10">
            <a:extLst>
              <a:ext uri="{FF2B5EF4-FFF2-40B4-BE49-F238E27FC236}">
                <a16:creationId xmlns="" xmlns:a16="http://schemas.microsoft.com/office/drawing/2014/main" id="{DF32A11F-17A5-46B7-85C5-FC0F359BE0B7}"/>
              </a:ext>
            </a:extLst>
          </p:cNvPr>
          <p:cNvSpPr/>
          <p:nvPr/>
        </p:nvSpPr>
        <p:spPr>
          <a:xfrm>
            <a:off x="898669" y="3444412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>
                <a:solidFill>
                  <a:srgbClr val="0070C0"/>
                </a:solidFill>
                <a:latin typeface="+mj-lt"/>
                <a:cs typeface="Arial"/>
                <a:sym typeface="Arial"/>
              </a:rPr>
              <a:t>d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</a:t>
            </a:r>
          </a:p>
        </p:txBody>
      </p:sp>
      <p:sp>
        <p:nvSpPr>
          <p:cNvPr id="182" name="Rounded Rectangle 3">
            <a:extLst>
              <a:ext uri="{FF2B5EF4-FFF2-40B4-BE49-F238E27FC236}">
                <a16:creationId xmlns="" xmlns:a16="http://schemas.microsoft.com/office/drawing/2014/main" id="{284D25E3-30CA-4787-8BE8-DA61D8C30AF4}"/>
              </a:ext>
            </a:extLst>
          </p:cNvPr>
          <p:cNvSpPr/>
          <p:nvPr/>
        </p:nvSpPr>
        <p:spPr>
          <a:xfrm>
            <a:off x="921557" y="4579814"/>
            <a:ext cx="2938352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</a:t>
            </a:r>
            <a:r>
              <a:rPr lang="en-US" sz="4800" spc="300" dirty="0" err="1"/>
              <a:t>chỉ</a:t>
            </a:r>
            <a:r>
              <a:rPr lang="en-US" sz="4800" spc="300" dirty="0"/>
              <a:t>   </a:t>
            </a:r>
            <a:r>
              <a:rPr lang="en-US" sz="4800" spc="300" dirty="0" err="1"/>
              <a:t>ẫn</a:t>
            </a:r>
            <a:endParaRPr lang="en-US" sz="4800" spc="300" dirty="0"/>
          </a:p>
        </p:txBody>
      </p:sp>
      <p:sp>
        <p:nvSpPr>
          <p:cNvPr id="183" name="Rounded Rectangle 28">
            <a:extLst>
              <a:ext uri="{FF2B5EF4-FFF2-40B4-BE49-F238E27FC236}">
                <a16:creationId xmlns="" xmlns:a16="http://schemas.microsoft.com/office/drawing/2014/main" id="{7564A8E7-2840-4622-89AD-AF5AB470688B}"/>
              </a:ext>
            </a:extLst>
          </p:cNvPr>
          <p:cNvSpPr/>
          <p:nvPr/>
        </p:nvSpPr>
        <p:spPr>
          <a:xfrm>
            <a:off x="4168161" y="4544657"/>
            <a:ext cx="2770204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  </a:t>
            </a:r>
            <a:r>
              <a:rPr lang="en-US" sz="4800" spc="300" dirty="0" err="1"/>
              <a:t>ẫy</a:t>
            </a:r>
            <a:r>
              <a:rPr lang="en-US" sz="4800" spc="300" dirty="0"/>
              <a:t> </a:t>
            </a:r>
            <a:r>
              <a:rPr lang="en-US" sz="4800" spc="300" dirty="0" err="1"/>
              <a:t>tay</a:t>
            </a:r>
            <a:endParaRPr lang="en-US" sz="4800" spc="300" dirty="0"/>
          </a:p>
        </p:txBody>
      </p:sp>
      <p:sp>
        <p:nvSpPr>
          <p:cNvPr id="184" name="Rounded Rectangle 32">
            <a:extLst>
              <a:ext uri="{FF2B5EF4-FFF2-40B4-BE49-F238E27FC236}">
                <a16:creationId xmlns="" xmlns:a16="http://schemas.microsoft.com/office/drawing/2014/main" id="{AA200617-F475-4636-A189-757BE227FBBE}"/>
              </a:ext>
            </a:extLst>
          </p:cNvPr>
          <p:cNvSpPr/>
          <p:nvPr/>
        </p:nvSpPr>
        <p:spPr>
          <a:xfrm>
            <a:off x="7488366" y="4502121"/>
            <a:ext cx="2938537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 ỗ </a:t>
            </a:r>
            <a:r>
              <a:rPr lang="en-US" sz="4800" spc="300" dirty="0" err="1"/>
              <a:t>dành</a:t>
            </a:r>
            <a:endParaRPr lang="en-US" sz="4800" spc="300" dirty="0"/>
          </a:p>
        </p:txBody>
      </p:sp>
      <p:pic>
        <p:nvPicPr>
          <p:cNvPr id="185" name="Picture 184">
            <a:extLst>
              <a:ext uri="{FF2B5EF4-FFF2-40B4-BE49-F238E27FC236}">
                <a16:creationId xmlns="" xmlns:a16="http://schemas.microsoft.com/office/drawing/2014/main" id="{05BAA751-9BCC-468D-9476-8187536BAF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010107" y="281361"/>
            <a:ext cx="486248" cy="489602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="" xmlns:a16="http://schemas.microsoft.com/office/drawing/2014/main" id="{1660A300-F308-4189-BFBB-8E9648BA2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306477" y="4949215"/>
            <a:ext cx="486248" cy="489602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="" xmlns:a16="http://schemas.microsoft.com/office/drawing/2014/main" id="{AE954612-7F58-4FD6-9200-0F2A409E9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4481758" y="4890455"/>
            <a:ext cx="486248" cy="48960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="" xmlns:a16="http://schemas.microsoft.com/office/drawing/2014/main" id="{7500A18D-20DB-43C3-9C13-0005277B09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7617988" y="4848496"/>
            <a:ext cx="486248" cy="4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13">
        <p:fade/>
      </p:transition>
    </mc:Choice>
    <mc:Fallback xmlns="">
      <p:transition spd="med" advTm="336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9184" y="152247"/>
            <a:ext cx="1150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22A35"/>
                </a:solidFill>
                <a:latin typeface="+mj-lt"/>
              </a:rPr>
              <a:t>c.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Chọn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vần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thích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hợp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với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222A35"/>
                </a:solidFill>
                <a:latin typeface="+mj-lt"/>
              </a:rPr>
              <a:t>mỗi</a:t>
            </a:r>
            <a:r>
              <a:rPr lang="en-US" sz="3600" b="1" dirty="0">
                <a:solidFill>
                  <a:srgbClr val="222A35"/>
                </a:solidFill>
                <a:latin typeface="+mj-lt"/>
              </a:rPr>
              <a:t> 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8912" y="1024128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0070C0"/>
                </a:solidFill>
                <a:latin typeface="+mj-lt"/>
                <a:cs typeface="Arial"/>
                <a:sym typeface="Arial"/>
              </a:rPr>
              <a:t>iu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0070C0"/>
                </a:solidFill>
                <a:latin typeface="+mj-lt"/>
                <a:cs typeface="Arial"/>
                <a:sym typeface="Arial"/>
              </a:rPr>
              <a:t>ưu</a:t>
            </a:r>
            <a:endParaRPr lang="en-US" sz="3600" b="1" kern="0" spc="30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770624" y="243687"/>
            <a:ext cx="486248" cy="48960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8368" y="2461710"/>
            <a:ext cx="2816352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/>
              <a:t>  </a:t>
            </a:r>
            <a:r>
              <a:rPr lang="en-US" sz="4800" spc="300" err="1"/>
              <a:t>quả</a:t>
            </a:r>
            <a:r>
              <a:rPr lang="en-US" sz="4800" spc="300"/>
              <a:t> 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536605" y="2783837"/>
            <a:ext cx="486248" cy="48960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44928" y="2736212"/>
            <a:ext cx="47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222A35"/>
                </a:solidFill>
                <a:latin typeface="+mj-lt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05014" y="2594851"/>
            <a:ext cx="997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ưu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QUẢ LỰU - Công Dụng Của Các Loại Hoa Qu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" y="3996367"/>
            <a:ext cx="3157807" cy="261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4469030" y="2461710"/>
            <a:ext cx="3324411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/>
              <a:t>  </a:t>
            </a:r>
            <a:r>
              <a:rPr lang="en-US" sz="4800" spc="300" err="1"/>
              <a:t>tr</a:t>
            </a:r>
            <a:r>
              <a:rPr lang="en-US" sz="4800" spc="300"/>
              <a:t>    </a:t>
            </a:r>
            <a:r>
              <a:rPr lang="en-US" sz="4800" spc="300" err="1"/>
              <a:t>cành</a:t>
            </a:r>
            <a:endParaRPr lang="en-US" sz="4800" spc="3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432206" y="2844874"/>
            <a:ext cx="486248" cy="48960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79806" y="2368338"/>
            <a:ext cx="47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222A35"/>
                </a:solidFill>
                <a:latin typeface="+mj-lt"/>
              </a:rPr>
              <a:t>~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71410" y="2613139"/>
            <a:ext cx="997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err="1">
                <a:solidFill>
                  <a:srgbClr val="0070C0"/>
                </a:solidFill>
              </a:rPr>
              <a:t>iu</a:t>
            </a:r>
            <a:endParaRPr lang="en-US" sz="4800" b="1">
              <a:solidFill>
                <a:srgbClr val="0070C0"/>
              </a:solidFill>
            </a:endParaRPr>
          </a:p>
        </p:txBody>
      </p:sp>
      <p:pic>
        <p:nvPicPr>
          <p:cNvPr id="1028" name="Picture 4" descr="Giống cam xoàn miền tây quả sai trĩu cành, cây giống khỏe đẹp, f1 hàng đẹp  Mới 100%, giá: 30.000đ, gọi: 0865314401, - Hà Nội, id-02d7150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5248"/>
          <a:stretch/>
        </p:blipFill>
        <p:spPr bwMode="auto">
          <a:xfrm>
            <a:off x="4451801" y="3996367"/>
            <a:ext cx="3262364" cy="256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8765783" y="2469929"/>
            <a:ext cx="2607067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/>
              <a:t>  r    </a:t>
            </a:r>
            <a:r>
              <a:rPr lang="en-US" sz="4800" spc="300" err="1"/>
              <a:t>rít</a:t>
            </a:r>
            <a:endParaRPr lang="en-US" sz="4800" spc="3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513631" y="2813978"/>
            <a:ext cx="486248" cy="48960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370813" y="2458403"/>
            <a:ext cx="475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222A35"/>
                </a:solidFill>
                <a:latin typeface="+mj-lt"/>
              </a:rPr>
              <a:t>´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258216" y="2623878"/>
            <a:ext cx="997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err="1">
                <a:solidFill>
                  <a:srgbClr val="0070C0"/>
                </a:solidFill>
              </a:rPr>
              <a:t>iu</a:t>
            </a:r>
            <a:endParaRPr lang="en-US" sz="4800" b="1">
              <a:solidFill>
                <a:srgbClr val="0070C0"/>
              </a:solidFill>
            </a:endParaRPr>
          </a:p>
        </p:txBody>
      </p:sp>
      <p:pic>
        <p:nvPicPr>
          <p:cNvPr id="1034" name="Picture 10" descr="Vườn xưa ríu rít tiếng chim | Sở GDĐT Vĩnh Phú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25082"/>
          <a:stretch/>
        </p:blipFill>
        <p:spPr bwMode="auto">
          <a:xfrm>
            <a:off x="8965499" y="3918597"/>
            <a:ext cx="2407351" cy="264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5968992ea86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628.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1216" y="-12930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9"/>
    </mc:Choice>
    <mc:Fallback xmlns="">
      <p:transition spd="slow" advTm="56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/>
      <p:bldP spid="32" grpId="0"/>
      <p:bldP spid="36" grpId="0"/>
    </p:bldLst>
  </p:timing>
  <p:extLst mod="1">
    <p:ext uri="{E180D4A7-C9FB-4DFB-919C-405C955672EB}">
      <p14:showEvtLst xmlns:p14="http://schemas.microsoft.com/office/powerpoint/2010/main">
        <p14:playEvt time="23964" objId="5"/>
        <p14:stopEvt time="27278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ình động bàn tay chào tạm biệ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56" y="3999013"/>
            <a:ext cx="3849613" cy="220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4269" y="3996367"/>
            <a:ext cx="1452208" cy="2224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184" y="152247"/>
            <a:ext cx="1150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222A35"/>
                </a:solidFill>
                <a:latin typeface="+mj-lt"/>
              </a:rPr>
              <a:t>c.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Chọn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chữ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hoặc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vần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thích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hợp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với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222A35"/>
                </a:solidFill>
                <a:latin typeface="+mj-lt"/>
              </a:rPr>
              <a:t>mỗi</a:t>
            </a:r>
            <a:r>
              <a:rPr lang="en-US" sz="3600" b="1">
                <a:solidFill>
                  <a:srgbClr val="222A35"/>
                </a:solidFill>
                <a:latin typeface="+mj-lt"/>
              </a:rPr>
              <a:t> 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8912" y="1024128"/>
            <a:ext cx="5241035" cy="1000205"/>
          </a:xfrm>
          <a:prstGeom prst="roundRect">
            <a:avLst>
              <a:gd name="adj" fmla="val 7536"/>
            </a:avLst>
          </a:prstGeom>
          <a:gradFill flip="none" rotWithShape="1">
            <a:gsLst>
              <a:gs pos="1000">
                <a:srgbClr val="FFFF00">
                  <a:tint val="66000"/>
                  <a:satMod val="160000"/>
                  <a:alpha val="77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2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>
                <a:solidFill>
                  <a:srgbClr val="0070C0"/>
                </a:solidFill>
                <a:latin typeface="+mj-lt"/>
                <a:cs typeface="Arial"/>
                <a:sym typeface="Arial"/>
              </a:rPr>
              <a:t>d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600" b="1" kern="0" spc="30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b="1" kern="0" spc="30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770624" y="243687"/>
            <a:ext cx="486248" cy="48960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8368" y="2461710"/>
            <a:ext cx="2938352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 dirty="0"/>
              <a:t>  </a:t>
            </a:r>
            <a:r>
              <a:rPr lang="en-US" sz="4800" spc="300" dirty="0" err="1"/>
              <a:t>chỉ</a:t>
            </a:r>
            <a:r>
              <a:rPr lang="en-US" sz="4800" spc="300" dirty="0"/>
              <a:t>    </a:t>
            </a:r>
            <a:r>
              <a:rPr lang="en-US" sz="4800" spc="300" dirty="0" err="1"/>
              <a:t>ẫn</a:t>
            </a:r>
            <a:endParaRPr lang="en-US" sz="4800" spc="3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2187759" y="2813978"/>
            <a:ext cx="486248" cy="48960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00973" y="2594851"/>
            <a:ext cx="373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30102" y="2469087"/>
            <a:ext cx="2770204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/>
              <a:t>    </a:t>
            </a:r>
            <a:r>
              <a:rPr lang="en-US" sz="4800" spc="300" err="1"/>
              <a:t>ẫy</a:t>
            </a:r>
            <a:r>
              <a:rPr lang="en-US" sz="4800" spc="300"/>
              <a:t> </a:t>
            </a:r>
            <a:r>
              <a:rPr lang="en-US" sz="4800" spc="300" err="1"/>
              <a:t>tay</a:t>
            </a:r>
            <a:endParaRPr lang="en-US" sz="4800" spc="30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5298201" y="2828826"/>
            <a:ext cx="486248" cy="48960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326488" y="2610447"/>
            <a:ext cx="50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v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765783" y="2469929"/>
            <a:ext cx="2938537" cy="10972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spc="300"/>
              <a:t>   ỗ </a:t>
            </a:r>
            <a:r>
              <a:rPr lang="en-US" sz="4800" spc="300" err="1"/>
              <a:t>dành</a:t>
            </a:r>
            <a:endParaRPr lang="en-US" sz="4800" spc="3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1" t="33262" r="37520" b="42480"/>
          <a:stretch/>
        </p:blipFill>
        <p:spPr>
          <a:xfrm>
            <a:off x="9015634" y="2802779"/>
            <a:ext cx="486248" cy="47542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972035" y="2607551"/>
            <a:ext cx="598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d</a:t>
            </a:r>
          </a:p>
        </p:txBody>
      </p:sp>
      <p:pic>
        <p:nvPicPr>
          <p:cNvPr id="3074" name="Picture 2" descr="Rửa tay bằng xà phòng: 6 bước rửa tay bằng xà phòng cho bé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r="12097"/>
          <a:stretch/>
        </p:blipFill>
        <p:spPr bwMode="auto">
          <a:xfrm>
            <a:off x="407345" y="3735105"/>
            <a:ext cx="3560827" cy="2671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n trai năm tuổi của Lưu Diệp dỗ dành khi em gái khóc - VnExpress Giải trí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23504"/>
          <a:stretch/>
        </p:blipFill>
        <p:spPr bwMode="auto">
          <a:xfrm>
            <a:off x="8877899" y="3752175"/>
            <a:ext cx="2802879" cy="2694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1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67"/>
    </mc:Choice>
    <mc:Fallback xmlns="">
      <p:transition spd="slow" advTm="3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2" grpId="0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20">
            <a:extLst>
              <a:ext uri="{FF2B5EF4-FFF2-40B4-BE49-F238E27FC236}">
                <a16:creationId xmlns="" xmlns:a16="http://schemas.microsoft.com/office/drawing/2014/main" id="{3259349B-2738-46D2-9487-09E5E8483F9E}"/>
              </a:ext>
            </a:extLst>
          </p:cNvPr>
          <p:cNvSpPr/>
          <p:nvPr/>
        </p:nvSpPr>
        <p:spPr>
          <a:xfrm>
            <a:off x="777240" y="924560"/>
            <a:ext cx="10637520" cy="5405120"/>
          </a:xfrm>
          <a:custGeom>
            <a:avLst/>
            <a:gdLst>
              <a:gd name="connsiteX0" fmla="*/ 0 w 5921986"/>
              <a:gd name="connsiteY0" fmla="*/ 0 h 3860800"/>
              <a:gd name="connsiteX1" fmla="*/ 5921986 w 5921986"/>
              <a:gd name="connsiteY1" fmla="*/ 0 h 3860800"/>
              <a:gd name="connsiteX2" fmla="*/ 5921986 w 5921986"/>
              <a:gd name="connsiteY2" fmla="*/ 3860800 h 3860800"/>
              <a:gd name="connsiteX3" fmla="*/ 0 w 5921986"/>
              <a:gd name="connsiteY3" fmla="*/ 3860800 h 3860800"/>
              <a:gd name="connsiteX4" fmla="*/ 0 w 5921986"/>
              <a:gd name="connsiteY4" fmla="*/ 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1986" h="3860800" fill="none" extrusionOk="0">
                <a:moveTo>
                  <a:pt x="0" y="0"/>
                </a:moveTo>
                <a:cubicBezTo>
                  <a:pt x="2955462" y="-6845"/>
                  <a:pt x="3617444" y="-86415"/>
                  <a:pt x="5921986" y="0"/>
                </a:cubicBezTo>
                <a:cubicBezTo>
                  <a:pt x="5997893" y="918456"/>
                  <a:pt x="5922817" y="2046634"/>
                  <a:pt x="5921986" y="3860800"/>
                </a:cubicBezTo>
                <a:cubicBezTo>
                  <a:pt x="5098154" y="3704497"/>
                  <a:pt x="1549403" y="3954959"/>
                  <a:pt x="0" y="3860800"/>
                </a:cubicBezTo>
                <a:cubicBezTo>
                  <a:pt x="33026" y="2036192"/>
                  <a:pt x="96096" y="1102347"/>
                  <a:pt x="0" y="0"/>
                </a:cubicBezTo>
                <a:close/>
              </a:path>
              <a:path w="5921986" h="3860800" stroke="0" extrusionOk="0">
                <a:moveTo>
                  <a:pt x="0" y="0"/>
                </a:moveTo>
                <a:cubicBezTo>
                  <a:pt x="2236900" y="61921"/>
                  <a:pt x="3674041" y="-70871"/>
                  <a:pt x="5921986" y="0"/>
                </a:cubicBezTo>
                <a:cubicBezTo>
                  <a:pt x="5940750" y="739221"/>
                  <a:pt x="5761089" y="1941564"/>
                  <a:pt x="5921986" y="3860800"/>
                </a:cubicBezTo>
                <a:cubicBezTo>
                  <a:pt x="4387075" y="3957520"/>
                  <a:pt x="2018406" y="3795629"/>
                  <a:pt x="0" y="3860800"/>
                </a:cubicBezTo>
                <a:cubicBezTo>
                  <a:pt x="167066" y="3318319"/>
                  <a:pt x="-24062" y="55964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="" xmlns:ask="http://schemas.microsoft.com/office/drawing/2018/sketchyshapes" sd="838733760">
                  <a:custGeom>
                    <a:avLst/>
                    <a:gdLst>
                      <a:gd name="connsiteX0" fmla="*/ 0 w 10637520"/>
                      <a:gd name="connsiteY0" fmla="*/ 0 h 5405120"/>
                      <a:gd name="connsiteX1" fmla="*/ 10637520 w 10637520"/>
                      <a:gd name="connsiteY1" fmla="*/ 0 h 5405120"/>
                      <a:gd name="connsiteX2" fmla="*/ 10637520 w 10637520"/>
                      <a:gd name="connsiteY2" fmla="*/ 5405120 h 5405120"/>
                      <a:gd name="connsiteX3" fmla="*/ 0 w 10637520"/>
                      <a:gd name="connsiteY3" fmla="*/ 5405120 h 5405120"/>
                      <a:gd name="connsiteX4" fmla="*/ 0 w 10637520"/>
                      <a:gd name="connsiteY4" fmla="*/ 0 h 5405120"/>
                      <a:gd name="connsiteX0" fmla="*/ 0 w 10637520"/>
                      <a:gd name="connsiteY0" fmla="*/ 0 h 5405120"/>
                      <a:gd name="connsiteX1" fmla="*/ 10637520 w 10637520"/>
                      <a:gd name="connsiteY1" fmla="*/ 0 h 5405120"/>
                      <a:gd name="connsiteX2" fmla="*/ 10637520 w 10637520"/>
                      <a:gd name="connsiteY2" fmla="*/ 5405120 h 5405120"/>
                      <a:gd name="connsiteX3" fmla="*/ 0 w 10637520"/>
                      <a:gd name="connsiteY3" fmla="*/ 5405120 h 5405120"/>
                      <a:gd name="connsiteX4" fmla="*/ 0 w 10637520"/>
                      <a:gd name="connsiteY4" fmla="*/ 0 h 5405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37520" h="5405120" fill="none" extrusionOk="0">
                        <a:moveTo>
                          <a:pt x="0" y="0"/>
                        </a:moveTo>
                        <a:cubicBezTo>
                          <a:pt x="5286440" y="-74383"/>
                          <a:pt x="6305131" y="-86773"/>
                          <a:pt x="10637520" y="0"/>
                        </a:cubicBezTo>
                        <a:cubicBezTo>
                          <a:pt x="10883044" y="1308369"/>
                          <a:pt x="10410524" y="2894753"/>
                          <a:pt x="10637520" y="5405120"/>
                        </a:cubicBezTo>
                        <a:cubicBezTo>
                          <a:pt x="8884630" y="5362934"/>
                          <a:pt x="2968502" y="5909853"/>
                          <a:pt x="0" y="5405120"/>
                        </a:cubicBezTo>
                        <a:cubicBezTo>
                          <a:pt x="88901" y="2821862"/>
                          <a:pt x="142993" y="1426373"/>
                          <a:pt x="0" y="0"/>
                        </a:cubicBezTo>
                        <a:close/>
                      </a:path>
                      <a:path w="10637520" h="5405120" stroke="0" extrusionOk="0">
                        <a:moveTo>
                          <a:pt x="0" y="0"/>
                        </a:moveTo>
                        <a:cubicBezTo>
                          <a:pt x="3706350" y="183806"/>
                          <a:pt x="7029546" y="-328762"/>
                          <a:pt x="10637520" y="0"/>
                        </a:cubicBezTo>
                        <a:cubicBezTo>
                          <a:pt x="10711486" y="955140"/>
                          <a:pt x="10114007" y="2831491"/>
                          <a:pt x="10637520" y="5405120"/>
                        </a:cubicBezTo>
                        <a:cubicBezTo>
                          <a:pt x="7806661" y="5575515"/>
                          <a:pt x="3582306" y="5244298"/>
                          <a:pt x="0" y="5405120"/>
                        </a:cubicBezTo>
                        <a:cubicBezTo>
                          <a:pt x="298178" y="4707517"/>
                          <a:pt x="-2424" y="723562"/>
                          <a:pt x="0" y="0"/>
                        </a:cubicBezTo>
                        <a:close/>
                      </a:path>
                      <a:path w="10637520" h="5405120" fill="none" stroke="0" extrusionOk="0">
                        <a:moveTo>
                          <a:pt x="0" y="0"/>
                        </a:moveTo>
                        <a:cubicBezTo>
                          <a:pt x="5234227" y="-189110"/>
                          <a:pt x="6472314" y="39813"/>
                          <a:pt x="10637520" y="0"/>
                        </a:cubicBezTo>
                        <a:cubicBezTo>
                          <a:pt x="10756274" y="1419124"/>
                          <a:pt x="10907488" y="2924887"/>
                          <a:pt x="10637520" y="5405120"/>
                        </a:cubicBezTo>
                        <a:cubicBezTo>
                          <a:pt x="9161180" y="5624559"/>
                          <a:pt x="2595168" y="5073876"/>
                          <a:pt x="0" y="5405120"/>
                        </a:cubicBezTo>
                        <a:cubicBezTo>
                          <a:pt x="228262" y="2733852"/>
                          <a:pt x="101965" y="17043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DA233D6-EDC5-9E42-BB5E-9A37E99CFDC6}"/>
              </a:ext>
            </a:extLst>
          </p:cNvPr>
          <p:cNvSpPr txBox="1"/>
          <p:nvPr/>
        </p:nvSpPr>
        <p:spPr>
          <a:xfrm>
            <a:off x="2309110" y="1113879"/>
            <a:ext cx="7383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vốn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Gia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x-none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B7746A-726F-FA44-B5D1-89D4D2AB654E}"/>
              </a:ext>
            </a:extLst>
          </p:cNvPr>
          <p:cNvSpPr txBox="1"/>
          <p:nvPr/>
        </p:nvSpPr>
        <p:spPr>
          <a:xfrm>
            <a:off x="1136899" y="1994947"/>
            <a:ext cx="874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3,4,5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54,55 SGK.</a:t>
            </a:r>
            <a:endParaRPr lang="x-none" sz="36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5">
            <a:extLst>
              <a:ext uri="{FF2B5EF4-FFF2-40B4-BE49-F238E27FC236}">
                <a16:creationId xmlns="" xmlns:a16="http://schemas.microsoft.com/office/drawing/2014/main" id="{1B44B2B1-7D2B-4961-A036-9F7F54755BF4}"/>
              </a:ext>
            </a:extLst>
          </p:cNvPr>
          <p:cNvSpPr txBox="1"/>
          <p:nvPr/>
        </p:nvSpPr>
        <p:spPr>
          <a:xfrm>
            <a:off x="1136899" y="2736766"/>
            <a:ext cx="375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SGK-TV" pitchFamily="2" charset="0"/>
                <a:cs typeface="Arial-SGK-TV" pitchFamily="2" charset="0"/>
              </a:rPr>
              <a:t>hiểu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x-none" sz="3600" b="1" dirty="0">
              <a:solidFill>
                <a:schemeClr val="tx1">
                  <a:lumMod val="65000"/>
                  <a:lumOff val="3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="" xmlns:a16="http://schemas.microsoft.com/office/drawing/2014/main" id="{965D4B1F-3410-4B17-96EC-E648251FE683}"/>
              </a:ext>
            </a:extLst>
          </p:cNvPr>
          <p:cNvSpPr txBox="1"/>
          <p:nvPr/>
        </p:nvSpPr>
        <p:spPr>
          <a:xfrm>
            <a:off x="4435550" y="119033"/>
            <a:ext cx="3904112" cy="584775"/>
          </a:xfrm>
          <a:custGeom>
            <a:avLst/>
            <a:gdLst>
              <a:gd name="connsiteX0" fmla="*/ 0 w 3904112"/>
              <a:gd name="connsiteY0" fmla="*/ 107833 h 646986"/>
              <a:gd name="connsiteX1" fmla="*/ 107833 w 3904112"/>
              <a:gd name="connsiteY1" fmla="*/ 0 h 646986"/>
              <a:gd name="connsiteX2" fmla="*/ 685690 w 3904112"/>
              <a:gd name="connsiteY2" fmla="*/ 0 h 646986"/>
              <a:gd name="connsiteX3" fmla="*/ 1337315 w 3904112"/>
              <a:gd name="connsiteY3" fmla="*/ 0 h 646986"/>
              <a:gd name="connsiteX4" fmla="*/ 1915172 w 3904112"/>
              <a:gd name="connsiteY4" fmla="*/ 0 h 646986"/>
              <a:gd name="connsiteX5" fmla="*/ 2603681 w 3904112"/>
              <a:gd name="connsiteY5" fmla="*/ 0 h 646986"/>
              <a:gd name="connsiteX6" fmla="*/ 3218422 w 3904112"/>
              <a:gd name="connsiteY6" fmla="*/ 0 h 646986"/>
              <a:gd name="connsiteX7" fmla="*/ 3796279 w 3904112"/>
              <a:gd name="connsiteY7" fmla="*/ 0 h 646986"/>
              <a:gd name="connsiteX8" fmla="*/ 3904112 w 3904112"/>
              <a:gd name="connsiteY8" fmla="*/ 107833 h 646986"/>
              <a:gd name="connsiteX9" fmla="*/ 3904112 w 3904112"/>
              <a:gd name="connsiteY9" fmla="*/ 539153 h 646986"/>
              <a:gd name="connsiteX10" fmla="*/ 3796279 w 3904112"/>
              <a:gd name="connsiteY10" fmla="*/ 646986 h 646986"/>
              <a:gd name="connsiteX11" fmla="*/ 3255307 w 3904112"/>
              <a:gd name="connsiteY11" fmla="*/ 646986 h 646986"/>
              <a:gd name="connsiteX12" fmla="*/ 2751219 w 3904112"/>
              <a:gd name="connsiteY12" fmla="*/ 646986 h 646986"/>
              <a:gd name="connsiteX13" fmla="*/ 2136478 w 3904112"/>
              <a:gd name="connsiteY13" fmla="*/ 646986 h 646986"/>
              <a:gd name="connsiteX14" fmla="*/ 1632391 w 3904112"/>
              <a:gd name="connsiteY14" fmla="*/ 646986 h 646986"/>
              <a:gd name="connsiteX15" fmla="*/ 1054534 w 3904112"/>
              <a:gd name="connsiteY15" fmla="*/ 646986 h 646986"/>
              <a:gd name="connsiteX16" fmla="*/ 107833 w 3904112"/>
              <a:gd name="connsiteY16" fmla="*/ 646986 h 646986"/>
              <a:gd name="connsiteX17" fmla="*/ 0 w 3904112"/>
              <a:gd name="connsiteY17" fmla="*/ 539153 h 646986"/>
              <a:gd name="connsiteX18" fmla="*/ 0 w 3904112"/>
              <a:gd name="connsiteY18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04112" h="646986" fill="none" extrusionOk="0">
                <a:moveTo>
                  <a:pt x="0" y="107833"/>
                </a:moveTo>
                <a:cubicBezTo>
                  <a:pt x="12619" y="46934"/>
                  <a:pt x="51518" y="-67"/>
                  <a:pt x="107833" y="0"/>
                </a:cubicBezTo>
                <a:cubicBezTo>
                  <a:pt x="308844" y="-14295"/>
                  <a:pt x="474344" y="13679"/>
                  <a:pt x="685690" y="0"/>
                </a:cubicBezTo>
                <a:cubicBezTo>
                  <a:pt x="897036" y="-13679"/>
                  <a:pt x="1149551" y="-2435"/>
                  <a:pt x="1337315" y="0"/>
                </a:cubicBezTo>
                <a:cubicBezTo>
                  <a:pt x="1525079" y="2435"/>
                  <a:pt x="1639784" y="-3651"/>
                  <a:pt x="1915172" y="0"/>
                </a:cubicBezTo>
                <a:cubicBezTo>
                  <a:pt x="2190560" y="3651"/>
                  <a:pt x="2336286" y="-7460"/>
                  <a:pt x="2603681" y="0"/>
                </a:cubicBezTo>
                <a:cubicBezTo>
                  <a:pt x="2871076" y="7460"/>
                  <a:pt x="2911621" y="-19965"/>
                  <a:pt x="3218422" y="0"/>
                </a:cubicBezTo>
                <a:cubicBezTo>
                  <a:pt x="3525223" y="19965"/>
                  <a:pt x="3523701" y="-15326"/>
                  <a:pt x="3796279" y="0"/>
                </a:cubicBezTo>
                <a:cubicBezTo>
                  <a:pt x="3869250" y="2229"/>
                  <a:pt x="3902494" y="46395"/>
                  <a:pt x="3904112" y="107833"/>
                </a:cubicBezTo>
                <a:cubicBezTo>
                  <a:pt x="3888154" y="292766"/>
                  <a:pt x="3885661" y="370484"/>
                  <a:pt x="3904112" y="539153"/>
                </a:cubicBezTo>
                <a:cubicBezTo>
                  <a:pt x="3893452" y="595311"/>
                  <a:pt x="3859298" y="632760"/>
                  <a:pt x="3796279" y="646986"/>
                </a:cubicBezTo>
                <a:cubicBezTo>
                  <a:pt x="3588217" y="669154"/>
                  <a:pt x="3519622" y="655567"/>
                  <a:pt x="3255307" y="646986"/>
                </a:cubicBezTo>
                <a:cubicBezTo>
                  <a:pt x="2990992" y="638405"/>
                  <a:pt x="2875724" y="663027"/>
                  <a:pt x="2751219" y="646986"/>
                </a:cubicBezTo>
                <a:cubicBezTo>
                  <a:pt x="2626714" y="630945"/>
                  <a:pt x="2273524" y="618682"/>
                  <a:pt x="2136478" y="646986"/>
                </a:cubicBezTo>
                <a:cubicBezTo>
                  <a:pt x="1999432" y="675290"/>
                  <a:pt x="1826244" y="654878"/>
                  <a:pt x="1632391" y="646986"/>
                </a:cubicBezTo>
                <a:cubicBezTo>
                  <a:pt x="1438538" y="639094"/>
                  <a:pt x="1308957" y="635184"/>
                  <a:pt x="1054534" y="646986"/>
                </a:cubicBezTo>
                <a:cubicBezTo>
                  <a:pt x="800111" y="658788"/>
                  <a:pt x="530795" y="609399"/>
                  <a:pt x="107833" y="646986"/>
                </a:cubicBezTo>
                <a:cubicBezTo>
                  <a:pt x="55128" y="634795"/>
                  <a:pt x="3677" y="596242"/>
                  <a:pt x="0" y="539153"/>
                </a:cubicBezTo>
                <a:cubicBezTo>
                  <a:pt x="4478" y="369555"/>
                  <a:pt x="7917" y="297675"/>
                  <a:pt x="0" y="107833"/>
                </a:cubicBezTo>
                <a:close/>
              </a:path>
              <a:path w="3904112" h="646986" stroke="0" extrusionOk="0">
                <a:moveTo>
                  <a:pt x="0" y="107833"/>
                </a:moveTo>
                <a:cubicBezTo>
                  <a:pt x="1783" y="49977"/>
                  <a:pt x="42052" y="7350"/>
                  <a:pt x="107833" y="0"/>
                </a:cubicBezTo>
                <a:cubicBezTo>
                  <a:pt x="423662" y="8766"/>
                  <a:pt x="550428" y="876"/>
                  <a:pt x="759458" y="0"/>
                </a:cubicBezTo>
                <a:cubicBezTo>
                  <a:pt x="968488" y="-876"/>
                  <a:pt x="1127785" y="-8462"/>
                  <a:pt x="1300431" y="0"/>
                </a:cubicBezTo>
                <a:cubicBezTo>
                  <a:pt x="1473077" y="8462"/>
                  <a:pt x="1666284" y="6284"/>
                  <a:pt x="1841403" y="0"/>
                </a:cubicBezTo>
                <a:cubicBezTo>
                  <a:pt x="2016522" y="-6284"/>
                  <a:pt x="2165945" y="6307"/>
                  <a:pt x="2345490" y="0"/>
                </a:cubicBezTo>
                <a:cubicBezTo>
                  <a:pt x="2525035" y="-6307"/>
                  <a:pt x="2761158" y="13135"/>
                  <a:pt x="2886462" y="0"/>
                </a:cubicBezTo>
                <a:cubicBezTo>
                  <a:pt x="3011766" y="-13135"/>
                  <a:pt x="3353749" y="9786"/>
                  <a:pt x="3796279" y="0"/>
                </a:cubicBezTo>
                <a:cubicBezTo>
                  <a:pt x="3855233" y="-14301"/>
                  <a:pt x="3895635" y="43125"/>
                  <a:pt x="3904112" y="107833"/>
                </a:cubicBezTo>
                <a:cubicBezTo>
                  <a:pt x="3915222" y="205166"/>
                  <a:pt x="3909125" y="369686"/>
                  <a:pt x="3904112" y="539153"/>
                </a:cubicBezTo>
                <a:cubicBezTo>
                  <a:pt x="3909738" y="599966"/>
                  <a:pt x="3849517" y="654094"/>
                  <a:pt x="3796279" y="646986"/>
                </a:cubicBezTo>
                <a:cubicBezTo>
                  <a:pt x="3600045" y="638589"/>
                  <a:pt x="3436230" y="624475"/>
                  <a:pt x="3107769" y="646986"/>
                </a:cubicBezTo>
                <a:cubicBezTo>
                  <a:pt x="2779308" y="669498"/>
                  <a:pt x="2703413" y="666570"/>
                  <a:pt x="2566797" y="646986"/>
                </a:cubicBezTo>
                <a:cubicBezTo>
                  <a:pt x="2430181" y="627402"/>
                  <a:pt x="2203073" y="626315"/>
                  <a:pt x="1915172" y="646986"/>
                </a:cubicBezTo>
                <a:cubicBezTo>
                  <a:pt x="1627271" y="667657"/>
                  <a:pt x="1607770" y="630675"/>
                  <a:pt x="1374199" y="646986"/>
                </a:cubicBezTo>
                <a:cubicBezTo>
                  <a:pt x="1140628" y="663297"/>
                  <a:pt x="923041" y="642118"/>
                  <a:pt x="796343" y="646986"/>
                </a:cubicBezTo>
                <a:cubicBezTo>
                  <a:pt x="669645" y="651854"/>
                  <a:pt x="389868" y="639904"/>
                  <a:pt x="107833" y="646986"/>
                </a:cubicBezTo>
                <a:cubicBezTo>
                  <a:pt x="50030" y="643302"/>
                  <a:pt x="-13534" y="597939"/>
                  <a:pt x="0" y="539153"/>
                </a:cubicBezTo>
                <a:cubicBezTo>
                  <a:pt x="12667" y="433536"/>
                  <a:pt x="6160" y="286236"/>
                  <a:pt x="0" y="1078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760370871">
                  <a:custGeom>
                    <a:avLst/>
                    <a:gdLst>
                      <a:gd name="connsiteX0" fmla="*/ 0 w 3904112"/>
                      <a:gd name="connsiteY0" fmla="*/ 97464 h 584775"/>
                      <a:gd name="connsiteX1" fmla="*/ 97464 w 3904112"/>
                      <a:gd name="connsiteY1" fmla="*/ 0 h 584775"/>
                      <a:gd name="connsiteX2" fmla="*/ 678569 w 3904112"/>
                      <a:gd name="connsiteY2" fmla="*/ 0 h 584775"/>
                      <a:gd name="connsiteX3" fmla="*/ 1333859 w 3904112"/>
                      <a:gd name="connsiteY3" fmla="*/ 0 h 584775"/>
                      <a:gd name="connsiteX4" fmla="*/ 1914964 w 3904112"/>
                      <a:gd name="connsiteY4" fmla="*/ 0 h 584775"/>
                      <a:gd name="connsiteX5" fmla="*/ 2607345 w 3904112"/>
                      <a:gd name="connsiteY5" fmla="*/ 0 h 584775"/>
                      <a:gd name="connsiteX6" fmla="*/ 3225543 w 3904112"/>
                      <a:gd name="connsiteY6" fmla="*/ 0 h 584775"/>
                      <a:gd name="connsiteX7" fmla="*/ 3806648 w 3904112"/>
                      <a:gd name="connsiteY7" fmla="*/ 0 h 584775"/>
                      <a:gd name="connsiteX8" fmla="*/ 3904112 w 3904112"/>
                      <a:gd name="connsiteY8" fmla="*/ 97464 h 584775"/>
                      <a:gd name="connsiteX9" fmla="*/ 3904112 w 3904112"/>
                      <a:gd name="connsiteY9" fmla="*/ 487311 h 584775"/>
                      <a:gd name="connsiteX10" fmla="*/ 3806648 w 3904112"/>
                      <a:gd name="connsiteY10" fmla="*/ 584775 h 584775"/>
                      <a:gd name="connsiteX11" fmla="*/ 3262634 w 3904112"/>
                      <a:gd name="connsiteY11" fmla="*/ 584775 h 584775"/>
                      <a:gd name="connsiteX12" fmla="*/ 2755713 w 3904112"/>
                      <a:gd name="connsiteY12" fmla="*/ 584775 h 584775"/>
                      <a:gd name="connsiteX13" fmla="*/ 2137515 w 3904112"/>
                      <a:gd name="connsiteY13" fmla="*/ 584775 h 584775"/>
                      <a:gd name="connsiteX14" fmla="*/ 1630593 w 3904112"/>
                      <a:gd name="connsiteY14" fmla="*/ 584775 h 584775"/>
                      <a:gd name="connsiteX15" fmla="*/ 1049488 w 3904112"/>
                      <a:gd name="connsiteY15" fmla="*/ 584775 h 584775"/>
                      <a:gd name="connsiteX16" fmla="*/ 97464 w 3904112"/>
                      <a:gd name="connsiteY16" fmla="*/ 584775 h 584775"/>
                      <a:gd name="connsiteX17" fmla="*/ 0 w 3904112"/>
                      <a:gd name="connsiteY17" fmla="*/ 487311 h 584775"/>
                      <a:gd name="connsiteX18" fmla="*/ 0 w 3904112"/>
                      <a:gd name="connsiteY18" fmla="*/ 97464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04112" h="584775" fill="none" extrusionOk="0">
                        <a:moveTo>
                          <a:pt x="0" y="97464"/>
                        </a:moveTo>
                        <a:cubicBezTo>
                          <a:pt x="7372" y="42851"/>
                          <a:pt x="50143" y="-135"/>
                          <a:pt x="97464" y="0"/>
                        </a:cubicBezTo>
                        <a:cubicBezTo>
                          <a:pt x="375034" y="-26003"/>
                          <a:pt x="525374" y="19063"/>
                          <a:pt x="678569" y="0"/>
                        </a:cubicBezTo>
                        <a:cubicBezTo>
                          <a:pt x="831765" y="-19063"/>
                          <a:pt x="1146541" y="-31276"/>
                          <a:pt x="1333859" y="0"/>
                        </a:cubicBezTo>
                        <a:cubicBezTo>
                          <a:pt x="1521177" y="31276"/>
                          <a:pt x="1773291" y="-26874"/>
                          <a:pt x="1914964" y="0"/>
                        </a:cubicBezTo>
                        <a:cubicBezTo>
                          <a:pt x="2056637" y="26874"/>
                          <a:pt x="2343194" y="-2013"/>
                          <a:pt x="2607345" y="0"/>
                        </a:cubicBezTo>
                        <a:cubicBezTo>
                          <a:pt x="2871496" y="2013"/>
                          <a:pt x="3018778" y="13464"/>
                          <a:pt x="3225543" y="0"/>
                        </a:cubicBezTo>
                        <a:cubicBezTo>
                          <a:pt x="3432308" y="-13464"/>
                          <a:pt x="3687418" y="-17543"/>
                          <a:pt x="3806648" y="0"/>
                        </a:cubicBezTo>
                        <a:cubicBezTo>
                          <a:pt x="3869219" y="1453"/>
                          <a:pt x="3901407" y="40487"/>
                          <a:pt x="3904112" y="97464"/>
                        </a:cubicBezTo>
                        <a:cubicBezTo>
                          <a:pt x="3895290" y="272255"/>
                          <a:pt x="3890771" y="342571"/>
                          <a:pt x="3904112" y="487311"/>
                        </a:cubicBezTo>
                        <a:cubicBezTo>
                          <a:pt x="3896738" y="538789"/>
                          <a:pt x="3862659" y="575810"/>
                          <a:pt x="3806648" y="584775"/>
                        </a:cubicBezTo>
                        <a:cubicBezTo>
                          <a:pt x="3576020" y="610145"/>
                          <a:pt x="3445842" y="601871"/>
                          <a:pt x="3262634" y="584775"/>
                        </a:cubicBezTo>
                        <a:cubicBezTo>
                          <a:pt x="3079426" y="567679"/>
                          <a:pt x="2920400" y="570770"/>
                          <a:pt x="2755713" y="584775"/>
                        </a:cubicBezTo>
                        <a:cubicBezTo>
                          <a:pt x="2591026" y="598780"/>
                          <a:pt x="2265652" y="606546"/>
                          <a:pt x="2137515" y="584775"/>
                        </a:cubicBezTo>
                        <a:cubicBezTo>
                          <a:pt x="2009378" y="563004"/>
                          <a:pt x="1819613" y="585071"/>
                          <a:pt x="1630593" y="584775"/>
                        </a:cubicBezTo>
                        <a:cubicBezTo>
                          <a:pt x="1441573" y="584479"/>
                          <a:pt x="1300833" y="565614"/>
                          <a:pt x="1049488" y="584775"/>
                        </a:cubicBezTo>
                        <a:cubicBezTo>
                          <a:pt x="798143" y="603936"/>
                          <a:pt x="500626" y="570083"/>
                          <a:pt x="97464" y="584775"/>
                        </a:cubicBezTo>
                        <a:cubicBezTo>
                          <a:pt x="49363" y="574582"/>
                          <a:pt x="7500" y="536109"/>
                          <a:pt x="0" y="487311"/>
                        </a:cubicBezTo>
                        <a:cubicBezTo>
                          <a:pt x="4785" y="341611"/>
                          <a:pt x="16069" y="232090"/>
                          <a:pt x="0" y="97464"/>
                        </a:cubicBezTo>
                        <a:close/>
                      </a:path>
                      <a:path w="3904112" h="584775" stroke="0" extrusionOk="0">
                        <a:moveTo>
                          <a:pt x="0" y="97464"/>
                        </a:moveTo>
                        <a:cubicBezTo>
                          <a:pt x="7306" y="50596"/>
                          <a:pt x="39479" y="4908"/>
                          <a:pt x="97464" y="0"/>
                        </a:cubicBezTo>
                        <a:cubicBezTo>
                          <a:pt x="309264" y="31231"/>
                          <a:pt x="437383" y="14865"/>
                          <a:pt x="752753" y="0"/>
                        </a:cubicBezTo>
                        <a:cubicBezTo>
                          <a:pt x="1068123" y="-14865"/>
                          <a:pt x="1033624" y="-18673"/>
                          <a:pt x="1296767" y="0"/>
                        </a:cubicBezTo>
                        <a:cubicBezTo>
                          <a:pt x="1559910" y="18673"/>
                          <a:pt x="1616504" y="23061"/>
                          <a:pt x="1840780" y="0"/>
                        </a:cubicBezTo>
                        <a:cubicBezTo>
                          <a:pt x="2065056" y="-23061"/>
                          <a:pt x="2226410" y="9006"/>
                          <a:pt x="2347702" y="0"/>
                        </a:cubicBezTo>
                        <a:cubicBezTo>
                          <a:pt x="2468994" y="-9006"/>
                          <a:pt x="2654963" y="-6861"/>
                          <a:pt x="2891716" y="0"/>
                        </a:cubicBezTo>
                        <a:cubicBezTo>
                          <a:pt x="3128469" y="6861"/>
                          <a:pt x="3570664" y="8779"/>
                          <a:pt x="3806648" y="0"/>
                        </a:cubicBezTo>
                        <a:cubicBezTo>
                          <a:pt x="3860025" y="-10739"/>
                          <a:pt x="3898190" y="40036"/>
                          <a:pt x="3904112" y="97464"/>
                        </a:cubicBezTo>
                        <a:cubicBezTo>
                          <a:pt x="3902129" y="218614"/>
                          <a:pt x="3920066" y="335481"/>
                          <a:pt x="3904112" y="487311"/>
                        </a:cubicBezTo>
                        <a:cubicBezTo>
                          <a:pt x="3910917" y="542661"/>
                          <a:pt x="3857447" y="588184"/>
                          <a:pt x="3806648" y="584775"/>
                        </a:cubicBezTo>
                        <a:cubicBezTo>
                          <a:pt x="3462602" y="577717"/>
                          <a:pt x="3266033" y="591932"/>
                          <a:pt x="3114267" y="584775"/>
                        </a:cubicBezTo>
                        <a:cubicBezTo>
                          <a:pt x="2962501" y="577618"/>
                          <a:pt x="2826488" y="565475"/>
                          <a:pt x="2570253" y="584775"/>
                        </a:cubicBezTo>
                        <a:cubicBezTo>
                          <a:pt x="2314018" y="604075"/>
                          <a:pt x="2166478" y="569971"/>
                          <a:pt x="1914964" y="584775"/>
                        </a:cubicBezTo>
                        <a:cubicBezTo>
                          <a:pt x="1663450" y="599579"/>
                          <a:pt x="1641431" y="595623"/>
                          <a:pt x="1370951" y="584775"/>
                        </a:cubicBezTo>
                        <a:cubicBezTo>
                          <a:pt x="1100471" y="573927"/>
                          <a:pt x="990943" y="598058"/>
                          <a:pt x="789845" y="584775"/>
                        </a:cubicBezTo>
                        <a:cubicBezTo>
                          <a:pt x="588747" y="571492"/>
                          <a:pt x="417316" y="575760"/>
                          <a:pt x="97464" y="584775"/>
                        </a:cubicBezTo>
                        <a:cubicBezTo>
                          <a:pt x="47556" y="576531"/>
                          <a:pt x="-10649" y="540534"/>
                          <a:pt x="0" y="487311"/>
                        </a:cubicBezTo>
                        <a:cubicBezTo>
                          <a:pt x="-3473" y="341833"/>
                          <a:pt x="-8430" y="191923"/>
                          <a:pt x="0" y="9746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35">
            <a:extLst>
              <a:ext uri="{FF2B5EF4-FFF2-40B4-BE49-F238E27FC236}">
                <a16:creationId xmlns="" xmlns:a16="http://schemas.microsoft.com/office/drawing/2014/main" id="{30BF2747-5F6C-476F-BCAC-DC8C94578A01}"/>
              </a:ext>
            </a:extLst>
          </p:cNvPr>
          <p:cNvSpPr txBox="1"/>
          <p:nvPr/>
        </p:nvSpPr>
        <p:spPr>
          <a:xfrm>
            <a:off x="777240" y="3553104"/>
            <a:ext cx="1045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+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đình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  </a:t>
            </a:r>
            <a:endParaRPr lang="x-none" sz="36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35">
            <a:extLst>
              <a:ext uri="{FF2B5EF4-FFF2-40B4-BE49-F238E27FC236}">
                <a16:creationId xmlns="" xmlns:a16="http://schemas.microsoft.com/office/drawing/2014/main" id="{370F7F72-46DE-44D7-AD08-17D2BCD62839}"/>
              </a:ext>
            </a:extLst>
          </p:cNvPr>
          <p:cNvSpPr txBox="1"/>
          <p:nvPr/>
        </p:nvSpPr>
        <p:spPr>
          <a:xfrm>
            <a:off x="599440" y="4223387"/>
            <a:ext cx="1063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khung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BT(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4a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). </a:t>
            </a:r>
            <a:endParaRPr lang="x-none" sz="36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CD47BAE-9312-4C44-9378-C86380F18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20"/>
            <a:ext cx="1761496" cy="1240301"/>
          </a:xfrm>
          <a:prstGeom prst="rect">
            <a:avLst/>
          </a:prstGeom>
        </p:spPr>
      </p:pic>
      <p:sp>
        <p:nvSpPr>
          <p:cNvPr id="13" name="TextBox 35">
            <a:extLst>
              <a:ext uri="{FF2B5EF4-FFF2-40B4-BE49-F238E27FC236}">
                <a16:creationId xmlns="" xmlns:a16="http://schemas.microsoft.com/office/drawing/2014/main" id="{58F37CB6-6B21-4EA0-B465-A2C52361AF8E}"/>
              </a:ext>
            </a:extLst>
          </p:cNvPr>
          <p:cNvSpPr txBox="1"/>
          <p:nvPr/>
        </p:nvSpPr>
        <p:spPr>
          <a:xfrm>
            <a:off x="599440" y="4910322"/>
            <a:ext cx="1063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BT(</a:t>
            </a:r>
            <a:r>
              <a:rPr lang="en-US" sz="36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4b</a:t>
            </a:r>
            <a:r>
              <a:rPr lang="en-US" sz="36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). </a:t>
            </a:r>
            <a:endParaRPr lang="x-none" sz="36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图片 11269" descr="25">
            <a:extLst>
              <a:ext uri="{FF2B5EF4-FFF2-40B4-BE49-F238E27FC236}">
                <a16:creationId xmlns="" xmlns:a16="http://schemas.microsoft.com/office/drawing/2014/main" id="{4714606E-0C8A-4944-934C-4E325FF8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888" y="5062864"/>
            <a:ext cx="4075112" cy="179513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01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4"/>
    </mc:Choice>
    <mc:Fallback xmlns="">
      <p:transition spd="slow" advTm="3869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5899243" y="1486873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72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Nghỉ</a:t>
            </a:r>
            <a:r>
              <a:rPr lang="en-US" altLang="zh-CN" sz="72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giải</a:t>
            </a:r>
            <a:r>
              <a:rPr lang="en-US" altLang="zh-CN" sz="72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lao</a:t>
            </a:r>
            <a:endParaRPr lang="zh-CN" altLang="en-US" sz="72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6"/>
    </mc:Choice>
    <mc:Fallback xmlns="">
      <p:transition spd="slow" advTm="138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1785307"/>
            <a:ext cx="6504535" cy="3239978"/>
            <a:chOff x="2696657" y="1785307"/>
            <a:chExt cx="6504535" cy="3239978"/>
          </a:xfrm>
        </p:grpSpPr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656" y="571598"/>
            <a:ext cx="186553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7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38100" y="42199"/>
            <a:ext cx="4038942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solidFill>
                  <a:srgbClr val="E4365F"/>
                </a:solidFill>
                <a:latin typeface="Calibri"/>
              </a:rPr>
              <a:t>Đọc 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267542" y="187382"/>
            <a:ext cx="3829050" cy="87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8150" y="1017937"/>
            <a:ext cx="111633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nhuộm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Hai tai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mõm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!”.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9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0"/>
            <a:ext cx="12237294" cy="127290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411" y="5267664"/>
            <a:ext cx="1859907" cy="914400"/>
          </a:xfrm>
          <a:prstGeom prst="rect">
            <a:avLst/>
          </a:prstGeom>
        </p:spPr>
      </p:pic>
      <p:pic>
        <p:nvPicPr>
          <p:cNvPr id="9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81" y="304800"/>
            <a:ext cx="8720120" cy="5262780"/>
          </a:xfrm>
          <a:prstGeom prst="rect">
            <a:avLst/>
          </a:prstGeom>
        </p:spPr>
      </p:pic>
      <p:sp>
        <p:nvSpPr>
          <p:cNvPr id="10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990976" y="523919"/>
            <a:ext cx="580133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23" name="Luyện đọc từ khó">
            <a:extLst>
              <a:ext uri="{FF2B5EF4-FFF2-40B4-BE49-F238E27FC236}">
                <a16:creationId xmlns:a16="http://schemas.microsoft.com/office/drawing/2014/main" xmlns="" id="{6A2A2FE7-DAFB-4DE2-82B6-499A8EF4EF05}"/>
              </a:ext>
            </a:extLst>
          </p:cNvPr>
          <p:cNvSpPr txBox="1"/>
          <p:nvPr/>
        </p:nvSpPr>
        <p:spPr>
          <a:xfrm>
            <a:off x="2318513" y="1730752"/>
            <a:ext cx="27783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4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lợn</a:t>
            </a:r>
            <a:r>
              <a:rPr lang="en-US" sz="4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endParaRPr lang="en-US" sz="4267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uyện đọc từ khó">
            <a:extLst>
              <a:ext uri="{FF2B5EF4-FFF2-40B4-BE49-F238E27FC236}">
                <a16:creationId xmlns:a16="http://schemas.microsoft.com/office/drawing/2014/main" xmlns="" id="{E50BD4C2-F7E3-493D-964C-11CD390AFC4A}"/>
              </a:ext>
            </a:extLst>
          </p:cNvPr>
          <p:cNvSpPr txBox="1"/>
          <p:nvPr/>
        </p:nvSpPr>
        <p:spPr>
          <a:xfrm>
            <a:off x="2159050" y="3075500"/>
            <a:ext cx="330551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trùng</a:t>
            </a:r>
            <a:r>
              <a:rPr lang="en-US" sz="4267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trục</a:t>
            </a:r>
            <a:endParaRPr lang="en-US" sz="4267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uyện đọc từ khó">
            <a:extLst>
              <a:ext uri="{FF2B5EF4-FFF2-40B4-BE49-F238E27FC236}">
                <a16:creationId xmlns:a16="http://schemas.microsoft.com/office/drawing/2014/main" xmlns="" id="{277902B0-E29B-47EB-B1FB-694C799217AA}"/>
              </a:ext>
            </a:extLst>
          </p:cNvPr>
          <p:cNvSpPr txBox="1"/>
          <p:nvPr/>
        </p:nvSpPr>
        <p:spPr>
          <a:xfrm>
            <a:off x="7079179" y="1730752"/>
            <a:ext cx="301986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béo</a:t>
            </a:r>
            <a:r>
              <a:rPr lang="en-US" sz="4267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lang="en-US" sz="4267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7778" y="3003376"/>
            <a:ext cx="2771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UTM Avo" panose="02040603050506020204"/>
              </a:rPr>
              <a:t>đen</a:t>
            </a:r>
            <a:r>
              <a:rPr lang="en-US" sz="4400" dirty="0">
                <a:solidFill>
                  <a:srgbClr val="FFFF00"/>
                </a:solidFill>
                <a:latin typeface="UTM Avo" panose="02040603050506020204"/>
              </a:rPr>
              <a:t> lay </a:t>
            </a:r>
            <a:r>
              <a:rPr lang="en-US" sz="4400" dirty="0" err="1">
                <a:solidFill>
                  <a:srgbClr val="FFFF00"/>
                </a:solidFill>
                <a:latin typeface="UTM Avo" panose="02040603050506020204"/>
              </a:rPr>
              <a:t>láy</a:t>
            </a:r>
            <a:endParaRPr lang="en-US" sz="4400" dirty="0">
              <a:solidFill>
                <a:srgbClr val="FFFF00"/>
              </a:solidFill>
              <a:latin typeface="UTM Avo" panose="02040603050506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13302" y="3875213"/>
            <a:ext cx="1364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UTM Avo" panose="02040603050506020204"/>
              </a:rPr>
              <a:t>quặp</a:t>
            </a:r>
            <a:endParaRPr lang="en-US" sz="4400" dirty="0">
              <a:solidFill>
                <a:srgbClr val="FFFF00"/>
              </a:solidFill>
              <a:latin typeface="UTM Avo" panose="02040603050506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8516" y="1719980"/>
            <a:ext cx="868156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0" dirty="0" err="1">
                <a:solidFill>
                  <a:srgbClr val="FF0000"/>
                </a:solidFill>
                <a:latin typeface="UTM Avo" panose="02040603050506020204"/>
              </a:rPr>
              <a:t>ơn</a:t>
            </a:r>
            <a:endParaRPr lang="en-US" sz="425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0476" y="1730304"/>
            <a:ext cx="746771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0" dirty="0" err="1">
                <a:solidFill>
                  <a:srgbClr val="FF0000"/>
                </a:solidFill>
                <a:latin typeface="UTM Avo" panose="02040603050506020204"/>
              </a:rPr>
              <a:t>ât</a:t>
            </a:r>
            <a:endParaRPr lang="en-US" sz="425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49760" y="1739922"/>
            <a:ext cx="1223214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70" dirty="0">
                <a:solidFill>
                  <a:srgbClr val="FF0000"/>
                </a:solidFill>
                <a:latin typeface="UTM Avo" panose="02040603050506020204"/>
              </a:rPr>
              <a:t>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4118" y="3075052"/>
            <a:ext cx="2233751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0" dirty="0" err="1">
                <a:solidFill>
                  <a:srgbClr val="FF0000"/>
                </a:solidFill>
                <a:latin typeface="UTM Avo" panose="02040603050506020204"/>
              </a:rPr>
              <a:t>ung</a:t>
            </a:r>
            <a:endParaRPr lang="en-US" sz="425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12292" y="3085376"/>
            <a:ext cx="731290" cy="749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70" dirty="0" err="1">
                <a:solidFill>
                  <a:srgbClr val="FF0000"/>
                </a:solidFill>
                <a:latin typeface="UTM Avo" panose="02040603050506020204"/>
              </a:rPr>
              <a:t>uc</a:t>
            </a:r>
            <a:endParaRPr lang="en-US" sz="427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1021" y="3015914"/>
            <a:ext cx="736099" cy="749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70" dirty="0" err="1">
                <a:solidFill>
                  <a:srgbClr val="FF0000"/>
                </a:solidFill>
                <a:latin typeface="UTM Avo" panose="02040603050506020204"/>
              </a:rPr>
              <a:t>en</a:t>
            </a:r>
            <a:endParaRPr lang="en-US" sz="427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31350" y="3002403"/>
            <a:ext cx="715517" cy="749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70" dirty="0">
                <a:solidFill>
                  <a:srgbClr val="FF0000"/>
                </a:solidFill>
                <a:latin typeface="UTM Avo" panose="02040603050506020204"/>
              </a:rPr>
              <a:t>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40934" y="1752460"/>
            <a:ext cx="1223214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0" dirty="0" err="1">
                <a:solidFill>
                  <a:srgbClr val="FF0000"/>
                </a:solidFill>
                <a:latin typeface="UTM Avo" panose="02040603050506020204"/>
              </a:rPr>
              <a:t>eo</a:t>
            </a:r>
            <a:endParaRPr lang="en-US" sz="425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09511" y="3885215"/>
            <a:ext cx="1065481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70" dirty="0" err="1">
                <a:solidFill>
                  <a:srgbClr val="FF0000"/>
                </a:solidFill>
                <a:latin typeface="UTM Avo" panose="02040603050506020204"/>
              </a:rPr>
              <a:t>ăp</a:t>
            </a:r>
            <a:endParaRPr lang="en-US" sz="4270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98436" y="3007851"/>
            <a:ext cx="866191" cy="74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70" dirty="0">
                <a:solidFill>
                  <a:srgbClr val="FF0000"/>
                </a:solidFill>
                <a:latin typeface="UTM Avo" panose="02040603050506020204"/>
              </a:rPr>
              <a:t>ay</a:t>
            </a:r>
          </a:p>
        </p:txBody>
      </p:sp>
    </p:spTree>
    <p:extLst>
      <p:ext uri="{BB962C8B-B14F-4D97-AF65-F5344CB8AC3E}">
        <p14:creationId xmlns:p14="http://schemas.microsoft.com/office/powerpoint/2010/main" val="4031504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0">
            <a:extLst>
              <a:ext uri="{FF2B5EF4-FFF2-40B4-BE49-F238E27FC236}">
                <a16:creationId xmlns:a16="http://schemas.microsoft.com/office/drawing/2014/main" xmlns="" id="{19A88E5E-E766-429E-84BE-681AC3BC4B91}"/>
              </a:ext>
            </a:extLst>
          </p:cNvPr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" name="图片 31">
              <a:extLst>
                <a:ext uri="{FF2B5EF4-FFF2-40B4-BE49-F238E27FC236}">
                  <a16:creationId xmlns:a16="http://schemas.microsoft.com/office/drawing/2014/main" xmlns="" id="{D4D2BE6E-BB76-4270-AE11-8523EDFF7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" name="图片 32">
              <a:extLst>
                <a:ext uri="{FF2B5EF4-FFF2-40B4-BE49-F238E27FC236}">
                  <a16:creationId xmlns:a16="http://schemas.microsoft.com/office/drawing/2014/main" xmlns="" id="{195AB1C8-C6B2-44F8-AA8B-94BF6D90FD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" name="图片 21">
            <a:extLst>
              <a:ext uri="{FF2B5EF4-FFF2-40B4-BE49-F238E27FC236}">
                <a16:creationId xmlns:a16="http://schemas.microsoft.com/office/drawing/2014/main" xmlns="" id="{4C41DE5C-1BF6-4EC4-88A5-498D9F573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CF696AA3-37E6-4EE6-8BDC-6B503E45466A}"/>
              </a:ext>
            </a:extLst>
          </p:cNvPr>
          <p:cNvSpPr/>
          <p:nvPr/>
        </p:nvSpPr>
        <p:spPr>
          <a:xfrm>
            <a:off x="3657599" y="94129"/>
            <a:ext cx="5394959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0CF824-7DAE-4ACC-B9D0-5876C616C71C}"/>
              </a:ext>
            </a:extLst>
          </p:cNvPr>
          <p:cNvSpPr/>
          <p:nvPr/>
        </p:nvSpPr>
        <p:spPr>
          <a:xfrm>
            <a:off x="4649837" y="243595"/>
            <a:ext cx="3642344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ngắt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hơi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90DA2A-ABA0-4822-A24E-641608D505BC}"/>
              </a:ext>
            </a:extLst>
          </p:cNvPr>
          <p:cNvSpPr txBox="1"/>
          <p:nvPr/>
        </p:nvSpPr>
        <p:spPr>
          <a:xfrm>
            <a:off x="507998" y="1722364"/>
            <a:ext cx="11694160" cy="342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Phía trên lưng/ có một khe hở nhỏ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/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dài / bằng hai đốt ngón tay //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91DB60-2AD7-4769-A710-BE372ADAD622}"/>
              </a:ext>
            </a:extLst>
          </p:cNvPr>
          <p:cNvSpPr txBox="1"/>
          <p:nvPr/>
        </p:nvSpPr>
        <p:spPr>
          <a:xfrm>
            <a:off x="453763" y="2844225"/>
            <a:ext cx="12080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Thỉnh thoảng/ em/ lại nhấc lợn đất lên,/ lắc lắc / xem nó đã no chưa.//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3FFBF1-40AE-489C-B770-1E126F11B845}"/>
              </a:ext>
            </a:extLst>
          </p:cNvPr>
          <p:cNvSpPr txBox="1"/>
          <p:nvPr/>
        </p:nvSpPr>
        <p:spPr>
          <a:xfrm>
            <a:off x="507998" y="4263875"/>
            <a:ext cx="11372477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Em/ mong đến cuối năm,/ lợn đất/ sẽ giúp em/ mua được những </a:t>
            </a:r>
          </a:p>
          <a:p>
            <a:pPr marR="0" lvl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endParaRPr lang="nl-NL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 sách yêu thích.//</a:t>
            </a:r>
            <a:endParaRPr lang="en-US" sz="3200" dirty="0">
              <a:solidFill>
                <a:srgbClr val="00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0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38471" r="5799" b="1"/>
          <a:stretch/>
        </p:blipFill>
        <p:spPr>
          <a:xfrm>
            <a:off x="4267542" y="187382"/>
            <a:ext cx="3829050" cy="8782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9517" y="1065681"/>
            <a:ext cx="103251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nhuộm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Hai tai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mõm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!”.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827" y="152851"/>
            <a:ext cx="2489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7417" y="145198"/>
            <a:ext cx="511318" cy="5113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9398" y="1138959"/>
            <a:ext cx="11207752" cy="469580"/>
            <a:chOff x="286608" y="1352136"/>
            <a:chExt cx="11207752" cy="445491"/>
          </a:xfrm>
        </p:grpSpPr>
        <p:sp>
          <p:nvSpPr>
            <p:cNvPr id="7" name="Rounded Rectangle 6"/>
            <p:cNvSpPr/>
            <p:nvPr/>
          </p:nvSpPr>
          <p:spPr>
            <a:xfrm>
              <a:off x="950527" y="1352136"/>
              <a:ext cx="10543833" cy="445491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ardrop 7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2055" y="1709190"/>
            <a:ext cx="11207752" cy="3007954"/>
            <a:chOff x="286608" y="1352136"/>
            <a:chExt cx="11207752" cy="2853649"/>
          </a:xfrm>
        </p:grpSpPr>
        <p:sp>
          <p:nvSpPr>
            <p:cNvPr id="13" name="Rounded Rectangle 12"/>
            <p:cNvSpPr/>
            <p:nvPr/>
          </p:nvSpPr>
          <p:spPr>
            <a:xfrm>
              <a:off x="950527" y="1352136"/>
              <a:ext cx="10543833" cy="2853649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Teardrop 13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2055" y="4851398"/>
            <a:ext cx="11207752" cy="1252222"/>
            <a:chOff x="286608" y="1268832"/>
            <a:chExt cx="11207752" cy="1187985"/>
          </a:xfrm>
        </p:grpSpPr>
        <p:sp>
          <p:nvSpPr>
            <p:cNvPr id="16" name="Rounded Rectangle 15"/>
            <p:cNvSpPr/>
            <p:nvPr/>
          </p:nvSpPr>
          <p:spPr>
            <a:xfrm>
              <a:off x="950527" y="1268832"/>
              <a:ext cx="10543833" cy="1187985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Teardrop 16"/>
            <p:cNvSpPr/>
            <p:nvPr/>
          </p:nvSpPr>
          <p:spPr>
            <a:xfrm>
              <a:off x="286608" y="135213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627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602" y="636772"/>
            <a:ext cx="168264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75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94&quot;/&gt;&lt;/object&gt;&lt;object type=&quot;3&quot; unique_id=&quot;10005&quot;&gt;&lt;property id=&quot;20148&quot; value=&quot;5&quot;/&gt;&lt;property id=&quot;20300&quot; value=&quot;Slide 4&quot;/&gt;&lt;property id=&quot;20307&quot; value=&quot;288&quot;/&gt;&lt;/object&gt;&lt;object type=&quot;3&quot; unique_id=&quot;10008&quot;&gt;&lt;property id=&quot;20148&quot; value=&quot;5&quot;/&gt;&lt;property id=&quot;20300&quot; value=&quot;Slide 6&quot;/&gt;&lt;property id=&quot;20307&quot; value=&quot;259&quot;/&gt;&lt;/object&gt;&lt;object type=&quot;3&quot; unique_id=&quot;10009&quot;&gt;&lt;property id=&quot;20148&quot; value=&quot;5&quot;/&gt;&lt;property id=&quot;20300&quot; value=&quot;Slide 5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63&quot;/&gt;&lt;/object&gt;&lt;object type=&quot;3&quot; unique_id=&quot;10014&quot;&gt;&lt;property id=&quot;20148&quot; value=&quot;5&quot;/&gt;&lt;property id=&quot;20300&quot; value=&quot;Slide 11&quot;/&gt;&lt;property id=&quot;20307&quot; value=&quot;293&quot;/&gt;&lt;/object&gt;&lt;object type=&quot;3&quot; unique_id=&quot;10015&quot;&gt;&lt;property id=&quot;20148&quot; value=&quot;5&quot;/&gt;&lt;property id=&quot;20300&quot; value=&quot;Slide 12&quot;/&gt;&lt;property id=&quot;20307&quot; value=&quot;269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2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&quot;/&gt;&lt;property id=&quot;20307&quot; value=&quot;274&quot;/&gt;&lt;/object&gt;&lt;object type=&quot;3&quot; unique_id=&quot;10021&quot;&gt;&lt;property id=&quot;20148&quot; value=&quot;5&quot;/&gt;&lt;property id=&quot;20300&quot; value=&quot;Slide 18&quot;/&gt;&lt;property id=&quot;20307&quot; value=&quot;275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object type=&quot;3&quot; unique_id=&quot;10024&quot;&gt;&lt;property id=&quot;20148&quot; value=&quot;5&quot;/&gt;&lt;property id=&quot;20300&quot; value=&quot;Slide 21&quot;/&gt;&lt;property id=&quot;20307&quot; value=&quot;279&quot;/&gt;&lt;/object&gt;&lt;object type=&quot;3&quot; unique_id=&quot;10025&quot;&gt;&lt;property id=&quot;20148&quot; value=&quot;5&quot;/&gt;&lt;property id=&quot;20300&quot; value=&quot;Slide 22&quot;/&gt;&lt;property id=&quot;20307&quot; value=&quot;280&quot;/&gt;&lt;/object&gt;&lt;object type=&quot;3&quot; unique_id=&quot;10026&quot;&gt;&lt;property id=&quot;20148&quot; value=&quot;5&quot;/&gt;&lt;property id=&quot;20300&quot; value=&quot;Slide 23&quot;/&gt;&lt;property id=&quot;20307&quot; value=&quot;281&quot;/&gt;&lt;/object&gt;&lt;object type=&quot;3&quot; unique_id=&quot;10027&quot;&gt;&lt;property id=&quot;20148&quot; value=&quot;5&quot;/&gt;&lt;property id=&quot;20300&quot; value=&quot;Slide 24&quot;/&gt;&lt;property id=&quot;20307&quot; value=&quot;282&quot;/&gt;&lt;/object&gt;&lt;object type=&quot;3&quot; unique_id=&quot;10028&quot;&gt;&lt;property id=&quot;20148&quot; value=&quot;5&quot;/&gt;&lt;property id=&quot;20300&quot; value=&quot;Slide 25&quot;/&gt;&lt;property id=&quot;20307&quot; value=&quot;283&quot;/&gt;&lt;/object&gt;&lt;object type=&quot;3&quot; unique_id=&quot;10030&quot;&gt;&lt;property id=&quot;20148&quot; value=&quot;5&quot;/&gt;&lt;property id=&quot;20300&quot; value=&quot;Slide 26&quot;/&gt;&lt;property id=&quot;20307&quot; value=&quot;292&quot;/&gt;&lt;/object&gt;&lt;object type=&quot;3&quot; unique_id=&quot;10031&quot;&gt;&lt;property id=&quot;20148&quot; value=&quot;5&quot;/&gt;&lt;property id=&quot;20300&quot; value=&quot;Slide 27&quot;/&gt;&lt;property id=&quot;20307&quot; value=&quot;285&quot;/&gt;&lt;/object&gt;&lt;object type=&quot;3&quot; unique_id=&quot;10032&quot;&gt;&lt;property id=&quot;20148&quot; value=&quot;5&quot;/&gt;&lt;property id=&quot;20300&quot; value=&quot;Slide 28&quot;/&gt;&lt;property id=&quot;20307&quot; value=&quot;286&quot;/&gt;&lt;/object&gt;&lt;object type=&quot;3&quot; unique_id=&quot;10129&quot;&gt;&lt;property id=&quot;20148&quot; value=&quot;5&quot;/&gt;&lt;property id=&quot;20300&quot; value=&quot;Slide 3&quot;/&gt;&lt;property id=&quot;20307&quot; value=&quot;296&quot;/&gt;&lt;/object&gt;&lt;object type=&quot;3&quot; unique_id=&quot;10512&quot;&gt;&lt;property id=&quot;20148&quot; value=&quot;5&quot;/&gt;&lt;property id=&quot;20300&quot; value=&quot;Slide 9&quot;/&gt;&lt;property id=&quot;20307&quot; value=&quot;297&quot;/&gt;&lt;/object&gt;&lt;object type=&quot;3&quot; unique_id=&quot;11063&quot;&gt;&lt;property id=&quot;20148&quot; value=&quot;5&quot;/&gt;&lt;property id=&quot;20300&quot; value=&quot;Slide 1&quot;/&gt;&lt;property id=&quot;20307&quot; value=&quot;576&quot;/&gt;&lt;/object&gt;&lt;/object&gt;&lt;object type=&quot;8&quot; unique_id=&quot;1006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.4|2.2|5.1|2.1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7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1117</Words>
  <Application>Microsoft Office PowerPoint</Application>
  <PresentationFormat>Custom</PresentationFormat>
  <Paragraphs>230</Paragraphs>
  <Slides>35</Slides>
  <Notes>23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1_Office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54</cp:revision>
  <dcterms:created xsi:type="dcterms:W3CDTF">2021-10-09T10:42:44Z</dcterms:created>
  <dcterms:modified xsi:type="dcterms:W3CDTF">2021-10-27T00:10:24Z</dcterms:modified>
</cp:coreProperties>
</file>